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6" r:id="rId5"/>
    <p:sldId id="258" r:id="rId6"/>
    <p:sldId id="259" r:id="rId7"/>
    <p:sldId id="263" r:id="rId8"/>
    <p:sldId id="261" r:id="rId9"/>
    <p:sldId id="267" r:id="rId10"/>
    <p:sldId id="264" r:id="rId11"/>
    <p:sldId id="265" r:id="rId12"/>
    <p:sldId id="268" r:id="rId13"/>
    <p:sldId id="269" r:id="rId14"/>
    <p:sldId id="270" r:id="rId15"/>
    <p:sldId id="271" r:id="rId16"/>
    <p:sldId id="272" r:id="rId17"/>
    <p:sldId id="273" r:id="rId18"/>
    <p:sldId id="274" r:id="rId19"/>
    <p:sldId id="275" r:id="rId20"/>
    <p:sldId id="27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d Salehi" userId="d853be511361453c" providerId="LiveId" clId="{83EE8CB5-9B22-4539-ADA6-8FDC2F6F0872}"/>
    <pc:docChg chg="delSld modSld sldOrd">
      <pc:chgData name="Emad Salehi" userId="d853be511361453c" providerId="LiveId" clId="{83EE8CB5-9B22-4539-ADA6-8FDC2F6F0872}" dt="2019-10-03T06:51:45.194" v="29"/>
      <pc:docMkLst>
        <pc:docMk/>
      </pc:docMkLst>
      <pc:sldChg chg="modSp">
        <pc:chgData name="Emad Salehi" userId="d853be511361453c" providerId="LiveId" clId="{83EE8CB5-9B22-4539-ADA6-8FDC2F6F0872}" dt="2019-10-03T06:51:10.836" v="27" actId="1076"/>
        <pc:sldMkLst>
          <pc:docMk/>
          <pc:sldMk cId="3444846522" sldId="256"/>
        </pc:sldMkLst>
        <pc:spChg chg="mod">
          <ac:chgData name="Emad Salehi" userId="d853be511361453c" providerId="LiveId" clId="{83EE8CB5-9B22-4539-ADA6-8FDC2F6F0872}" dt="2019-10-03T06:46:44.726" v="1" actId="13822"/>
          <ac:spMkLst>
            <pc:docMk/>
            <pc:sldMk cId="3444846522" sldId="256"/>
            <ac:spMk id="2" creationId="{4D16633F-5A31-4D7F-9E7C-BBB8FAF25DF8}"/>
          </ac:spMkLst>
        </pc:spChg>
        <pc:spChg chg="mod">
          <ac:chgData name="Emad Salehi" userId="d853be511361453c" providerId="LiveId" clId="{83EE8CB5-9B22-4539-ADA6-8FDC2F6F0872}" dt="2019-10-03T06:51:10.836" v="27" actId="1076"/>
          <ac:spMkLst>
            <pc:docMk/>
            <pc:sldMk cId="3444846522" sldId="256"/>
            <ac:spMk id="3" creationId="{7D8BEA42-BDFC-4EB6-BDF3-3660B9D8DB8C}"/>
          </ac:spMkLst>
        </pc:spChg>
      </pc:sldChg>
      <pc:sldChg chg="modSp modAnim">
        <pc:chgData name="Emad Salehi" userId="d853be511361453c" providerId="LiveId" clId="{83EE8CB5-9B22-4539-ADA6-8FDC2F6F0872}" dt="2019-10-03T06:47:41.531" v="11"/>
        <pc:sldMkLst>
          <pc:docMk/>
          <pc:sldMk cId="2359272779" sldId="257"/>
        </pc:sldMkLst>
        <pc:picChg chg="mod">
          <ac:chgData name="Emad Salehi" userId="d853be511361453c" providerId="LiveId" clId="{83EE8CB5-9B22-4539-ADA6-8FDC2F6F0872}" dt="2019-10-03T06:47:12.619" v="6" actId="1076"/>
          <ac:picMkLst>
            <pc:docMk/>
            <pc:sldMk cId="2359272779" sldId="257"/>
            <ac:picMk id="6" creationId="{40CFB44B-272F-482B-8685-A1034ECBFEA1}"/>
          </ac:picMkLst>
        </pc:picChg>
      </pc:sldChg>
      <pc:sldChg chg="modSp modAnim">
        <pc:chgData name="Emad Salehi" userId="d853be511361453c" providerId="LiveId" clId="{83EE8CB5-9B22-4539-ADA6-8FDC2F6F0872}" dt="2019-10-03T06:51:45.194" v="29"/>
        <pc:sldMkLst>
          <pc:docMk/>
          <pc:sldMk cId="1956624360" sldId="258"/>
        </pc:sldMkLst>
        <pc:spChg chg="mod">
          <ac:chgData name="Emad Salehi" userId="d853be511361453c" providerId="LiveId" clId="{83EE8CB5-9B22-4539-ADA6-8FDC2F6F0872}" dt="2019-10-03T06:51:33.693" v="28" actId="13822"/>
          <ac:spMkLst>
            <pc:docMk/>
            <pc:sldMk cId="1956624360" sldId="258"/>
            <ac:spMk id="2" creationId="{B31D42A9-8EB9-4973-88C0-A824EB02741E}"/>
          </ac:spMkLst>
        </pc:spChg>
      </pc:sldChg>
      <pc:sldChg chg="modAnim">
        <pc:chgData name="Emad Salehi" userId="d853be511361453c" providerId="LiveId" clId="{83EE8CB5-9B22-4539-ADA6-8FDC2F6F0872}" dt="2019-10-03T06:48:24.005" v="14"/>
        <pc:sldMkLst>
          <pc:docMk/>
          <pc:sldMk cId="2913445595" sldId="259"/>
        </pc:sldMkLst>
      </pc:sldChg>
      <pc:sldChg chg="del ord">
        <pc:chgData name="Emad Salehi" userId="d853be511361453c" providerId="LiveId" clId="{83EE8CB5-9B22-4539-ADA6-8FDC2F6F0872}" dt="2019-10-03T06:49:48.183" v="21" actId="2696"/>
        <pc:sldMkLst>
          <pc:docMk/>
          <pc:sldMk cId="825517822" sldId="260"/>
        </pc:sldMkLst>
      </pc:sldChg>
      <pc:sldChg chg="modSp">
        <pc:chgData name="Emad Salehi" userId="d853be511361453c" providerId="LiveId" clId="{83EE8CB5-9B22-4539-ADA6-8FDC2F6F0872}" dt="2019-10-03T06:50:32.158" v="26" actId="255"/>
        <pc:sldMkLst>
          <pc:docMk/>
          <pc:sldMk cId="578602171" sldId="261"/>
        </pc:sldMkLst>
        <pc:spChg chg="mod">
          <ac:chgData name="Emad Salehi" userId="d853be511361453c" providerId="LiveId" clId="{83EE8CB5-9B22-4539-ADA6-8FDC2F6F0872}" dt="2019-10-03T06:50:06.516" v="22" actId="13822"/>
          <ac:spMkLst>
            <pc:docMk/>
            <pc:sldMk cId="578602171" sldId="261"/>
            <ac:spMk id="2" creationId="{68578B37-A32C-48DA-AD03-4454FA716A82}"/>
          </ac:spMkLst>
        </pc:spChg>
        <pc:spChg chg="mod">
          <ac:chgData name="Emad Salehi" userId="d853be511361453c" providerId="LiveId" clId="{83EE8CB5-9B22-4539-ADA6-8FDC2F6F0872}" dt="2019-10-03T06:50:32.158" v="26" actId="255"/>
          <ac:spMkLst>
            <pc:docMk/>
            <pc:sldMk cId="578602171" sldId="261"/>
            <ac:spMk id="3" creationId="{6A1F373C-6495-4C55-BDBE-04FEF655E5D6}"/>
          </ac:spMkLst>
        </pc:spChg>
      </pc:sldChg>
      <pc:sldChg chg="modSp ord">
        <pc:chgData name="Emad Salehi" userId="d853be511361453c" providerId="LiveId" clId="{83EE8CB5-9B22-4539-ADA6-8FDC2F6F0872}" dt="2019-10-03T06:49:41.855" v="19" actId="13822"/>
        <pc:sldMkLst>
          <pc:docMk/>
          <pc:sldMk cId="361330051" sldId="262"/>
        </pc:sldMkLst>
        <pc:spChg chg="mod">
          <ac:chgData name="Emad Salehi" userId="d853be511361453c" providerId="LiveId" clId="{83EE8CB5-9B22-4539-ADA6-8FDC2F6F0872}" dt="2019-10-03T06:49:35.256" v="18" actId="13822"/>
          <ac:spMkLst>
            <pc:docMk/>
            <pc:sldMk cId="361330051" sldId="262"/>
            <ac:spMk id="2" creationId="{68578B37-A32C-48DA-AD03-4454FA716A82}"/>
          </ac:spMkLst>
        </pc:spChg>
        <pc:spChg chg="mod">
          <ac:chgData name="Emad Salehi" userId="d853be511361453c" providerId="LiveId" clId="{83EE8CB5-9B22-4539-ADA6-8FDC2F6F0872}" dt="2019-10-03T06:49:41.855" v="19" actId="13822"/>
          <ac:spMkLst>
            <pc:docMk/>
            <pc:sldMk cId="361330051" sldId="262"/>
            <ac:spMk id="4" creationId="{B6A4D386-6C19-4CF5-8C8E-D92DF9D2C61D}"/>
          </ac:spMkLst>
        </pc:spChg>
      </pc:sldChg>
      <pc:sldChg chg="del">
        <pc:chgData name="Emad Salehi" userId="d853be511361453c" providerId="LiveId" clId="{83EE8CB5-9B22-4539-ADA6-8FDC2F6F0872}" dt="2019-10-03T06:49:47.625" v="20" actId="2696"/>
        <pc:sldMkLst>
          <pc:docMk/>
          <pc:sldMk cId="3947939269" sldId="263"/>
        </pc:sldMkLst>
      </pc:sldChg>
    </pc:docChg>
  </pc:docChgLst>
  <pc:docChgLst>
    <pc:chgData name="Emad Salehi" userId="d853be511361453c" providerId="LiveId" clId="{F898C30E-0DBB-4F22-B5D5-F827987E0210}"/>
    <pc:docChg chg="undo custSel addSld delSld modSld sldOrd">
      <pc:chgData name="Emad Salehi" userId="d853be511361453c" providerId="LiveId" clId="{F898C30E-0DBB-4F22-B5D5-F827987E0210}" dt="2019-11-02T06:52:29.324" v="701" actId="255"/>
      <pc:docMkLst>
        <pc:docMk/>
      </pc:docMkLst>
      <pc:sldChg chg="addSp delSp modSp">
        <pc:chgData name="Emad Salehi" userId="d853be511361453c" providerId="LiveId" clId="{F898C30E-0DBB-4F22-B5D5-F827987E0210}" dt="2019-11-02T05:47:08.788" v="183" actId="20577"/>
        <pc:sldMkLst>
          <pc:docMk/>
          <pc:sldMk cId="578602171" sldId="261"/>
        </pc:sldMkLst>
        <pc:spChg chg="mod">
          <ac:chgData name="Emad Salehi" userId="d853be511361453c" providerId="LiveId" clId="{F898C30E-0DBB-4F22-B5D5-F827987E0210}" dt="2019-11-02T05:47:08.788" v="183" actId="20577"/>
          <ac:spMkLst>
            <pc:docMk/>
            <pc:sldMk cId="578602171" sldId="261"/>
            <ac:spMk id="3" creationId="{6A1F373C-6495-4C55-BDBE-04FEF655E5D6}"/>
          </ac:spMkLst>
        </pc:spChg>
        <pc:spChg chg="add del mod">
          <ac:chgData name="Emad Salehi" userId="d853be511361453c" providerId="LiveId" clId="{F898C30E-0DBB-4F22-B5D5-F827987E0210}" dt="2019-11-02T05:40:41.260" v="50"/>
          <ac:spMkLst>
            <pc:docMk/>
            <pc:sldMk cId="578602171" sldId="261"/>
            <ac:spMk id="4" creationId="{C44A25BB-0288-4EF7-971E-ECD0E0C6010C}"/>
          </ac:spMkLst>
        </pc:spChg>
      </pc:sldChg>
      <pc:sldChg chg="addSp delSp modSp add ord">
        <pc:chgData name="Emad Salehi" userId="d853be511361453c" providerId="LiveId" clId="{F898C30E-0DBB-4F22-B5D5-F827987E0210}" dt="2019-11-02T06:47:32.481" v="643" actId="13900"/>
        <pc:sldMkLst>
          <pc:docMk/>
          <pc:sldMk cId="4228348634" sldId="263"/>
        </pc:sldMkLst>
        <pc:spChg chg="del mod">
          <ac:chgData name="Emad Salehi" userId="d853be511361453c" providerId="LiveId" clId="{F898C30E-0DBB-4F22-B5D5-F827987E0210}" dt="2019-11-02T06:47:22.999" v="641" actId="478"/>
          <ac:spMkLst>
            <pc:docMk/>
            <pc:sldMk cId="4228348634" sldId="263"/>
            <ac:spMk id="2" creationId="{B4F8D997-A216-4F19-AC26-3F09E3E2DDF3}"/>
          </ac:spMkLst>
        </pc:spChg>
        <pc:spChg chg="del mod">
          <ac:chgData name="Emad Salehi" userId="d853be511361453c" providerId="LiveId" clId="{F898C30E-0DBB-4F22-B5D5-F827987E0210}" dt="2019-11-02T06:46:34.739" v="625" actId="478"/>
          <ac:spMkLst>
            <pc:docMk/>
            <pc:sldMk cId="4228348634" sldId="263"/>
            <ac:spMk id="3" creationId="{D4DDDD68-EB14-4E58-89F3-765F84A415C3}"/>
          </ac:spMkLst>
        </pc:spChg>
        <pc:spChg chg="add del mod">
          <ac:chgData name="Emad Salehi" userId="d853be511361453c" providerId="LiveId" clId="{F898C30E-0DBB-4F22-B5D5-F827987E0210}" dt="2019-11-02T06:46:37.605" v="626" actId="478"/>
          <ac:spMkLst>
            <pc:docMk/>
            <pc:sldMk cId="4228348634" sldId="263"/>
            <ac:spMk id="5" creationId="{7DB46A03-29ED-4467-B253-E6E16BC1210D}"/>
          </ac:spMkLst>
        </pc:spChg>
        <pc:spChg chg="add mod">
          <ac:chgData name="Emad Salehi" userId="d853be511361453c" providerId="LiveId" clId="{F898C30E-0DBB-4F22-B5D5-F827987E0210}" dt="2019-11-02T06:47:32.481" v="643" actId="13900"/>
          <ac:spMkLst>
            <pc:docMk/>
            <pc:sldMk cId="4228348634" sldId="263"/>
            <ac:spMk id="6" creationId="{44E486B8-C27D-467E-919A-5F1502F10314}"/>
          </ac:spMkLst>
        </pc:spChg>
      </pc:sldChg>
      <pc:sldChg chg="addSp delSp modSp add">
        <pc:chgData name="Emad Salehi" userId="d853be511361453c" providerId="LiveId" clId="{F898C30E-0DBB-4F22-B5D5-F827987E0210}" dt="2019-11-02T05:39:15.579" v="29" actId="13900"/>
        <pc:sldMkLst>
          <pc:docMk/>
          <pc:sldMk cId="2697014477" sldId="264"/>
        </pc:sldMkLst>
        <pc:spChg chg="mod">
          <ac:chgData name="Emad Salehi" userId="d853be511361453c" providerId="LiveId" clId="{F898C30E-0DBB-4F22-B5D5-F827987E0210}" dt="2019-11-02T05:39:15.579" v="29" actId="13900"/>
          <ac:spMkLst>
            <pc:docMk/>
            <pc:sldMk cId="2697014477" sldId="264"/>
            <ac:spMk id="3" creationId="{6A1F373C-6495-4C55-BDBE-04FEF655E5D6}"/>
          </ac:spMkLst>
        </pc:spChg>
        <pc:spChg chg="add del mod">
          <ac:chgData name="Emad Salehi" userId="d853be511361453c" providerId="LiveId" clId="{F898C30E-0DBB-4F22-B5D5-F827987E0210}" dt="2019-11-02T05:38:02.495" v="18" actId="47"/>
          <ac:spMkLst>
            <pc:docMk/>
            <pc:sldMk cId="2697014477" sldId="264"/>
            <ac:spMk id="4" creationId="{C44A25BB-0288-4EF7-971E-ECD0E0C6010C}"/>
          </ac:spMkLst>
        </pc:spChg>
        <pc:graphicFrameChg chg="add del mod">
          <ac:chgData name="Emad Salehi" userId="d853be511361453c" providerId="LiveId" clId="{F898C30E-0DBB-4F22-B5D5-F827987E0210}" dt="2019-11-02T05:38:00.970" v="14"/>
          <ac:graphicFrameMkLst>
            <pc:docMk/>
            <pc:sldMk cId="2697014477" sldId="264"/>
            <ac:graphicFrameMk id="5" creationId="{3F347F79-8F36-4E93-8B43-D2ED0371D480}"/>
          </ac:graphicFrameMkLst>
        </pc:graphicFrameChg>
        <pc:graphicFrameChg chg="add del mod">
          <ac:chgData name="Emad Salehi" userId="d853be511361453c" providerId="LiveId" clId="{F898C30E-0DBB-4F22-B5D5-F827987E0210}" dt="2019-11-02T05:38:12.438" v="24"/>
          <ac:graphicFrameMkLst>
            <pc:docMk/>
            <pc:sldMk cId="2697014477" sldId="264"/>
            <ac:graphicFrameMk id="6" creationId="{D0B9DD19-BEED-490D-9187-003EFE75B466}"/>
          </ac:graphicFrameMkLst>
        </pc:graphicFrameChg>
      </pc:sldChg>
      <pc:sldChg chg="delSp modSp add">
        <pc:chgData name="Emad Salehi" userId="d853be511361453c" providerId="LiveId" clId="{F898C30E-0DBB-4F22-B5D5-F827987E0210}" dt="2019-11-02T05:45:32.843" v="114"/>
        <pc:sldMkLst>
          <pc:docMk/>
          <pc:sldMk cId="2097768122" sldId="265"/>
        </pc:sldMkLst>
        <pc:spChg chg="mod">
          <ac:chgData name="Emad Salehi" userId="d853be511361453c" providerId="LiveId" clId="{F898C30E-0DBB-4F22-B5D5-F827987E0210}" dt="2019-11-02T05:45:32.843" v="114"/>
          <ac:spMkLst>
            <pc:docMk/>
            <pc:sldMk cId="2097768122" sldId="265"/>
            <ac:spMk id="3" creationId="{6A1F373C-6495-4C55-BDBE-04FEF655E5D6}"/>
          </ac:spMkLst>
        </pc:spChg>
        <pc:spChg chg="del">
          <ac:chgData name="Emad Salehi" userId="d853be511361453c" providerId="LiveId" clId="{F898C30E-0DBB-4F22-B5D5-F827987E0210}" dt="2019-11-02T05:39:40.499" v="32" actId="478"/>
          <ac:spMkLst>
            <pc:docMk/>
            <pc:sldMk cId="2097768122" sldId="265"/>
            <ac:spMk id="4" creationId="{C44A25BB-0288-4EF7-971E-ECD0E0C6010C}"/>
          </ac:spMkLst>
        </pc:spChg>
      </pc:sldChg>
      <pc:sldChg chg="modSp">
        <pc:chgData name="Emad Salehi" userId="d853be511361453c" providerId="LiveId" clId="{F898C30E-0DBB-4F22-B5D5-F827987E0210}" dt="2019-11-02T05:42:59.496" v="55" actId="20577"/>
        <pc:sldMkLst>
          <pc:docMk/>
          <pc:sldMk cId="1947413028" sldId="266"/>
        </pc:sldMkLst>
        <pc:spChg chg="mod">
          <ac:chgData name="Emad Salehi" userId="d853be511361453c" providerId="LiveId" clId="{F898C30E-0DBB-4F22-B5D5-F827987E0210}" dt="2019-11-02T05:42:59.496" v="55" actId="20577"/>
          <ac:spMkLst>
            <pc:docMk/>
            <pc:sldMk cId="1947413028" sldId="266"/>
            <ac:spMk id="4" creationId="{B6A4D386-6C19-4CF5-8C8E-D92DF9D2C61D}"/>
          </ac:spMkLst>
        </pc:spChg>
      </pc:sldChg>
      <pc:sldChg chg="add del">
        <pc:chgData name="Emad Salehi" userId="d853be511361453c" providerId="LiveId" clId="{F898C30E-0DBB-4F22-B5D5-F827987E0210}" dt="2019-11-02T05:38:12.438" v="24"/>
        <pc:sldMkLst>
          <pc:docMk/>
          <pc:sldMk cId="2174778326" sldId="266"/>
        </pc:sldMkLst>
      </pc:sldChg>
      <pc:sldChg chg="modSp">
        <pc:chgData name="Emad Salehi" userId="d853be511361453c" providerId="LiveId" clId="{F898C30E-0DBB-4F22-B5D5-F827987E0210}" dt="2019-11-02T05:47:01.016" v="182" actId="27636"/>
        <pc:sldMkLst>
          <pc:docMk/>
          <pc:sldMk cId="1372128781" sldId="267"/>
        </pc:sldMkLst>
        <pc:spChg chg="mod">
          <ac:chgData name="Emad Salehi" userId="d853be511361453c" providerId="LiveId" clId="{F898C30E-0DBB-4F22-B5D5-F827987E0210}" dt="2019-11-02T05:47:01.016" v="182" actId="27636"/>
          <ac:spMkLst>
            <pc:docMk/>
            <pc:sldMk cId="1372128781" sldId="267"/>
            <ac:spMk id="3" creationId="{6A1F373C-6495-4C55-BDBE-04FEF655E5D6}"/>
          </ac:spMkLst>
        </pc:spChg>
      </pc:sldChg>
      <pc:sldChg chg="addSp delSp modSp add">
        <pc:chgData name="Emad Salehi" userId="d853be511361453c" providerId="LiveId" clId="{F898C30E-0DBB-4F22-B5D5-F827987E0210}" dt="2019-11-02T06:25:45.373" v="194" actId="1076"/>
        <pc:sldMkLst>
          <pc:docMk/>
          <pc:sldMk cId="1608161540" sldId="268"/>
        </pc:sldMkLst>
        <pc:picChg chg="add">
          <ac:chgData name="Emad Salehi" userId="d853be511361453c" providerId="LiveId" clId="{F898C30E-0DBB-4F22-B5D5-F827987E0210}" dt="2019-11-02T06:24:46.320" v="185"/>
          <ac:picMkLst>
            <pc:docMk/>
            <pc:sldMk cId="1608161540" sldId="268"/>
            <ac:picMk id="4" creationId="{9EC395D4-6301-4AFC-A540-226C58C76894}"/>
          </ac:picMkLst>
        </pc:picChg>
        <pc:cxnChg chg="add del mod">
          <ac:chgData name="Emad Salehi" userId="d853be511361453c" providerId="LiveId" clId="{F898C30E-0DBB-4F22-B5D5-F827987E0210}" dt="2019-11-02T06:24:59.305" v="187" actId="11529"/>
          <ac:cxnSpMkLst>
            <pc:docMk/>
            <pc:sldMk cId="1608161540" sldId="268"/>
            <ac:cxnSpMk id="6" creationId="{29999B03-93C1-481C-8E77-925505A4C357}"/>
          </ac:cxnSpMkLst>
        </pc:cxnChg>
        <pc:cxnChg chg="add mod">
          <ac:chgData name="Emad Salehi" userId="d853be511361453c" providerId="LiveId" clId="{F898C30E-0DBB-4F22-B5D5-F827987E0210}" dt="2019-11-02T06:25:09.556" v="189" actId="13822"/>
          <ac:cxnSpMkLst>
            <pc:docMk/>
            <pc:sldMk cId="1608161540" sldId="268"/>
            <ac:cxnSpMk id="8" creationId="{E6CFCF36-F1FF-4EB1-9E65-6B0A5293BD56}"/>
          </ac:cxnSpMkLst>
        </pc:cxnChg>
        <pc:cxnChg chg="add mod">
          <ac:chgData name="Emad Salehi" userId="d853be511361453c" providerId="LiveId" clId="{F898C30E-0DBB-4F22-B5D5-F827987E0210}" dt="2019-11-02T06:25:18.524" v="191" actId="1076"/>
          <ac:cxnSpMkLst>
            <pc:docMk/>
            <pc:sldMk cId="1608161540" sldId="268"/>
            <ac:cxnSpMk id="9" creationId="{77ABE87B-12CD-4657-A4F4-9D5AE297711F}"/>
          </ac:cxnSpMkLst>
        </pc:cxnChg>
        <pc:cxnChg chg="add mod">
          <ac:chgData name="Emad Salehi" userId="d853be511361453c" providerId="LiveId" clId="{F898C30E-0DBB-4F22-B5D5-F827987E0210}" dt="2019-11-02T06:25:45.373" v="194" actId="1076"/>
          <ac:cxnSpMkLst>
            <pc:docMk/>
            <pc:sldMk cId="1608161540" sldId="268"/>
            <ac:cxnSpMk id="10" creationId="{4B0C6B6A-BAF0-4469-9DA4-DAA86AE6431B}"/>
          </ac:cxnSpMkLst>
        </pc:cxnChg>
      </pc:sldChg>
      <pc:sldChg chg="add del">
        <pc:chgData name="Emad Salehi" userId="d853be511361453c" providerId="LiveId" clId="{F898C30E-0DBB-4F22-B5D5-F827987E0210}" dt="2019-11-02T06:29:32.034" v="196" actId="2696"/>
        <pc:sldMkLst>
          <pc:docMk/>
          <pc:sldMk cId="1478263212" sldId="269"/>
        </pc:sldMkLst>
      </pc:sldChg>
      <pc:sldChg chg="addSp delSp modSp add">
        <pc:chgData name="Emad Salehi" userId="d853be511361453c" providerId="LiveId" clId="{F898C30E-0DBB-4F22-B5D5-F827987E0210}" dt="2019-11-02T06:33:39.761" v="259" actId="1076"/>
        <pc:sldMkLst>
          <pc:docMk/>
          <pc:sldMk cId="2663106643" sldId="269"/>
        </pc:sldMkLst>
        <pc:spChg chg="mod">
          <ac:chgData name="Emad Salehi" userId="d853be511361453c" providerId="LiveId" clId="{F898C30E-0DBB-4F22-B5D5-F827987E0210}" dt="2019-11-02T06:30:11.301" v="238" actId="20577"/>
          <ac:spMkLst>
            <pc:docMk/>
            <pc:sldMk cId="2663106643" sldId="269"/>
            <ac:spMk id="2" creationId="{7D347758-B340-4C74-8EB8-3B9EF6153217}"/>
          </ac:spMkLst>
        </pc:spChg>
        <pc:spChg chg="del mod">
          <ac:chgData name="Emad Salehi" userId="d853be511361453c" providerId="LiveId" clId="{F898C30E-0DBB-4F22-B5D5-F827987E0210}" dt="2019-11-02T06:30:49.703" v="239"/>
          <ac:spMkLst>
            <pc:docMk/>
            <pc:sldMk cId="2663106643" sldId="269"/>
            <ac:spMk id="3" creationId="{25A1135F-EBAE-4A9C-8FAC-8DF388348F9C}"/>
          </ac:spMkLst>
        </pc:spChg>
        <pc:picChg chg="add mod">
          <ac:chgData name="Emad Salehi" userId="d853be511361453c" providerId="LiveId" clId="{F898C30E-0DBB-4F22-B5D5-F827987E0210}" dt="2019-11-02T06:30:51.963" v="240" actId="1076"/>
          <ac:picMkLst>
            <pc:docMk/>
            <pc:sldMk cId="2663106643" sldId="269"/>
            <ac:picMk id="4" creationId="{383D9CED-CDA9-4CFC-B4A9-18123CFFF1E0}"/>
          </ac:picMkLst>
        </pc:picChg>
        <pc:picChg chg="add mod modCrop">
          <ac:chgData name="Emad Salehi" userId="d853be511361453c" providerId="LiveId" clId="{F898C30E-0DBB-4F22-B5D5-F827987E0210}" dt="2019-11-02T06:32:42.553" v="255" actId="1076"/>
          <ac:picMkLst>
            <pc:docMk/>
            <pc:sldMk cId="2663106643" sldId="269"/>
            <ac:picMk id="5" creationId="{80F071DD-509F-40E2-A0B6-7155FA9F3618}"/>
          </ac:picMkLst>
        </pc:picChg>
        <pc:picChg chg="add mod">
          <ac:chgData name="Emad Salehi" userId="d853be511361453c" providerId="LiveId" clId="{F898C30E-0DBB-4F22-B5D5-F827987E0210}" dt="2019-11-02T06:32:40.885" v="254" actId="1076"/>
          <ac:picMkLst>
            <pc:docMk/>
            <pc:sldMk cId="2663106643" sldId="269"/>
            <ac:picMk id="6" creationId="{E02CE8CF-0783-4722-A9FC-5EEA1B8E0728}"/>
          </ac:picMkLst>
        </pc:picChg>
        <pc:picChg chg="add mod">
          <ac:chgData name="Emad Salehi" userId="d853be511361453c" providerId="LiveId" clId="{F898C30E-0DBB-4F22-B5D5-F827987E0210}" dt="2019-11-02T06:33:39.761" v="259" actId="1076"/>
          <ac:picMkLst>
            <pc:docMk/>
            <pc:sldMk cId="2663106643" sldId="269"/>
            <ac:picMk id="7" creationId="{ACDC68CF-0B24-4653-95B7-20C8EA1D588D}"/>
          </ac:picMkLst>
        </pc:picChg>
      </pc:sldChg>
      <pc:sldChg chg="addSp delSp modSp add">
        <pc:chgData name="Emad Salehi" userId="d853be511361453c" providerId="LiveId" clId="{F898C30E-0DBB-4F22-B5D5-F827987E0210}" dt="2019-11-02T06:37:21.310" v="308" actId="782"/>
        <pc:sldMkLst>
          <pc:docMk/>
          <pc:sldMk cId="1820009609" sldId="270"/>
        </pc:sldMkLst>
        <pc:spChg chg="add del mod">
          <ac:chgData name="Emad Salehi" userId="d853be511361453c" providerId="LiveId" clId="{F898C30E-0DBB-4F22-B5D5-F827987E0210}" dt="2019-11-02T06:37:21.310" v="308" actId="782"/>
          <ac:spMkLst>
            <pc:docMk/>
            <pc:sldMk cId="1820009609" sldId="270"/>
            <ac:spMk id="2" creationId="{6671DD0C-DC23-4E72-A798-3E9EC8B3A422}"/>
          </ac:spMkLst>
        </pc:spChg>
        <pc:spChg chg="add del">
          <ac:chgData name="Emad Salehi" userId="d853be511361453c" providerId="LiveId" clId="{F898C30E-0DBB-4F22-B5D5-F827987E0210}" dt="2019-11-02T06:36:56.699" v="268" actId="478"/>
          <ac:spMkLst>
            <pc:docMk/>
            <pc:sldMk cId="1820009609" sldId="270"/>
            <ac:spMk id="3" creationId="{BF3175D0-8995-4724-B4D7-B8E29EA8EC0D}"/>
          </ac:spMkLst>
        </pc:spChg>
        <pc:picChg chg="add del">
          <ac:chgData name="Emad Salehi" userId="d853be511361453c" providerId="LiveId" clId="{F898C30E-0DBB-4F22-B5D5-F827987E0210}" dt="2019-11-02T06:35:52.593" v="262"/>
          <ac:picMkLst>
            <pc:docMk/>
            <pc:sldMk cId="1820009609" sldId="270"/>
            <ac:picMk id="4" creationId="{C05078AF-212D-44F5-9726-D0881FCF4335}"/>
          </ac:picMkLst>
        </pc:picChg>
        <pc:picChg chg="add del mod">
          <ac:chgData name="Emad Salehi" userId="d853be511361453c" providerId="LiveId" clId="{F898C30E-0DBB-4F22-B5D5-F827987E0210}" dt="2019-11-02T06:36:08.114" v="264"/>
          <ac:picMkLst>
            <pc:docMk/>
            <pc:sldMk cId="1820009609" sldId="270"/>
            <ac:picMk id="5" creationId="{2B3E6CB6-ECD4-4AC4-9D2A-35460C6BC8C6}"/>
          </ac:picMkLst>
        </pc:picChg>
        <pc:picChg chg="add">
          <ac:chgData name="Emad Salehi" userId="d853be511361453c" providerId="LiveId" clId="{F898C30E-0DBB-4F22-B5D5-F827987E0210}" dt="2019-11-02T06:36:40.071" v="265"/>
          <ac:picMkLst>
            <pc:docMk/>
            <pc:sldMk cId="1820009609" sldId="270"/>
            <ac:picMk id="6" creationId="{D1ACA8E3-3699-40A9-8272-51CD369D5347}"/>
          </ac:picMkLst>
        </pc:picChg>
      </pc:sldChg>
      <pc:sldChg chg="addSp modSp add">
        <pc:chgData name="Emad Salehi" userId="d853be511361453c" providerId="LiveId" clId="{F898C30E-0DBB-4F22-B5D5-F827987E0210}" dt="2019-11-02T06:38:54.665" v="311" actId="1076"/>
        <pc:sldMkLst>
          <pc:docMk/>
          <pc:sldMk cId="263249000" sldId="271"/>
        </pc:sldMkLst>
        <pc:picChg chg="add mod">
          <ac:chgData name="Emad Salehi" userId="d853be511361453c" providerId="LiveId" clId="{F898C30E-0DBB-4F22-B5D5-F827987E0210}" dt="2019-11-02T06:38:54.665" v="311" actId="1076"/>
          <ac:picMkLst>
            <pc:docMk/>
            <pc:sldMk cId="263249000" sldId="271"/>
            <ac:picMk id="4" creationId="{54A93328-6E52-438F-8DFF-E6477F1AA6A9}"/>
          </ac:picMkLst>
        </pc:picChg>
      </pc:sldChg>
      <pc:sldChg chg="addSp add">
        <pc:chgData name="Emad Salehi" userId="d853be511361453c" providerId="LiveId" clId="{F898C30E-0DBB-4F22-B5D5-F827987E0210}" dt="2019-11-02T06:39:34.328" v="313"/>
        <pc:sldMkLst>
          <pc:docMk/>
          <pc:sldMk cId="3219163067" sldId="272"/>
        </pc:sldMkLst>
        <pc:picChg chg="add">
          <ac:chgData name="Emad Salehi" userId="d853be511361453c" providerId="LiveId" clId="{F898C30E-0DBB-4F22-B5D5-F827987E0210}" dt="2019-11-02T06:39:34.328" v="313"/>
          <ac:picMkLst>
            <pc:docMk/>
            <pc:sldMk cId="3219163067" sldId="272"/>
            <ac:picMk id="4" creationId="{98E1DBD7-E674-4EEC-9681-946562BD0E67}"/>
          </ac:picMkLst>
        </pc:picChg>
      </pc:sldChg>
      <pc:sldChg chg="addSp delSp modSp add">
        <pc:chgData name="Emad Salehi" userId="d853be511361453c" providerId="LiveId" clId="{F898C30E-0DBB-4F22-B5D5-F827987E0210}" dt="2019-11-02T06:41:23.038" v="342" actId="2711"/>
        <pc:sldMkLst>
          <pc:docMk/>
          <pc:sldMk cId="516092248" sldId="273"/>
        </pc:sldMkLst>
        <pc:spChg chg="mod">
          <ac:chgData name="Emad Salehi" userId="d853be511361453c" providerId="LiveId" clId="{F898C30E-0DBB-4F22-B5D5-F827987E0210}" dt="2019-11-02T06:41:23.038" v="342" actId="2711"/>
          <ac:spMkLst>
            <pc:docMk/>
            <pc:sldMk cId="516092248" sldId="273"/>
            <ac:spMk id="2" creationId="{0349627D-A03E-46E8-A20B-D50142D36BF5}"/>
          </ac:spMkLst>
        </pc:spChg>
        <pc:spChg chg="add del">
          <ac:chgData name="Emad Salehi" userId="d853be511361453c" providerId="LiveId" clId="{F898C30E-0DBB-4F22-B5D5-F827987E0210}" dt="2019-11-02T06:41:15.825" v="339" actId="478"/>
          <ac:spMkLst>
            <pc:docMk/>
            <pc:sldMk cId="516092248" sldId="273"/>
            <ac:spMk id="3" creationId="{BB7D77D2-7BCE-4898-B539-D16200FFBA58}"/>
          </ac:spMkLst>
        </pc:spChg>
        <pc:picChg chg="add del mod">
          <ac:chgData name="Emad Salehi" userId="d853be511361453c" providerId="LiveId" clId="{F898C30E-0DBB-4F22-B5D5-F827987E0210}" dt="2019-11-02T06:41:03.871" v="336"/>
          <ac:picMkLst>
            <pc:docMk/>
            <pc:sldMk cId="516092248" sldId="273"/>
            <ac:picMk id="4" creationId="{5CE77C68-7291-44D6-BEE8-601BA73D57FB}"/>
          </ac:picMkLst>
        </pc:picChg>
        <pc:picChg chg="add mod">
          <ac:chgData name="Emad Salehi" userId="d853be511361453c" providerId="LiveId" clId="{F898C30E-0DBB-4F22-B5D5-F827987E0210}" dt="2019-11-02T06:41:17.152" v="340" actId="1076"/>
          <ac:picMkLst>
            <pc:docMk/>
            <pc:sldMk cId="516092248" sldId="273"/>
            <ac:picMk id="5" creationId="{A85E5B41-9E8B-46BA-877F-8C7C61DF21CD}"/>
          </ac:picMkLst>
        </pc:picChg>
      </pc:sldChg>
      <pc:sldChg chg="addSp delSp modSp add">
        <pc:chgData name="Emad Salehi" userId="d853be511361453c" providerId="LiveId" clId="{F898C30E-0DBB-4F22-B5D5-F827987E0210}" dt="2019-11-02T06:48:45.371" v="645"/>
        <pc:sldMkLst>
          <pc:docMk/>
          <pc:sldMk cId="3704467396" sldId="274"/>
        </pc:sldMkLst>
        <pc:spChg chg="mod">
          <ac:chgData name="Emad Salehi" userId="d853be511361453c" providerId="LiveId" clId="{F898C30E-0DBB-4F22-B5D5-F827987E0210}" dt="2019-11-02T06:45:21.821" v="623" actId="13822"/>
          <ac:spMkLst>
            <pc:docMk/>
            <pc:sldMk cId="3704467396" sldId="274"/>
            <ac:spMk id="2" creationId="{4C6E4219-AAA3-45EB-B16F-C334FDB9960C}"/>
          </ac:spMkLst>
        </pc:spChg>
        <pc:spChg chg="mod">
          <ac:chgData name="Emad Salehi" userId="d853be511361453c" providerId="LiveId" clId="{F898C30E-0DBB-4F22-B5D5-F827987E0210}" dt="2019-11-02T06:45:26.808" v="624" actId="13822"/>
          <ac:spMkLst>
            <pc:docMk/>
            <pc:sldMk cId="3704467396" sldId="274"/>
            <ac:spMk id="3" creationId="{E59E59EE-0B72-4BC0-929D-C4EF232150B7}"/>
          </ac:spMkLst>
        </pc:spChg>
        <pc:picChg chg="add del">
          <ac:chgData name="Emad Salehi" userId="d853be511361453c" providerId="LiveId" clId="{F898C30E-0DBB-4F22-B5D5-F827987E0210}" dt="2019-11-02T06:42:29.310" v="345"/>
          <ac:picMkLst>
            <pc:docMk/>
            <pc:sldMk cId="3704467396" sldId="274"/>
            <ac:picMk id="4" creationId="{DD1E0562-A786-4AF1-A3EB-7E8E8C10B70F}"/>
          </ac:picMkLst>
        </pc:picChg>
        <pc:picChg chg="del">
          <ac:chgData name="Emad Salehi" userId="d853be511361453c" providerId="LiveId" clId="{F898C30E-0DBB-4F22-B5D5-F827987E0210}" dt="2019-11-02T06:48:41.988" v="644"/>
          <ac:picMkLst>
            <pc:docMk/>
            <pc:sldMk cId="3704467396" sldId="274"/>
            <ac:picMk id="5" creationId="{300C2BBD-0780-4DBA-AB62-089A808AC0F4}"/>
          </ac:picMkLst>
        </pc:picChg>
        <pc:picChg chg="del">
          <ac:chgData name="Emad Salehi" userId="d853be511361453c" providerId="LiveId" clId="{F898C30E-0DBB-4F22-B5D5-F827987E0210}" dt="2019-11-02T06:48:45.371" v="645"/>
          <ac:picMkLst>
            <pc:docMk/>
            <pc:sldMk cId="3704467396" sldId="274"/>
            <ac:picMk id="6" creationId="{AC2EE16D-68CD-451B-988D-8C6AFB7E41BB}"/>
          </ac:picMkLst>
        </pc:picChg>
      </pc:sldChg>
      <pc:sldChg chg="addSp delSp modSp add">
        <pc:chgData name="Emad Salehi" userId="d853be511361453c" providerId="LiveId" clId="{F898C30E-0DBB-4F22-B5D5-F827987E0210}" dt="2019-11-02T06:48:53.550" v="650" actId="478"/>
        <pc:sldMkLst>
          <pc:docMk/>
          <pc:sldMk cId="2053670580" sldId="275"/>
        </pc:sldMkLst>
        <pc:spChg chg="del">
          <ac:chgData name="Emad Salehi" userId="d853be511361453c" providerId="LiveId" clId="{F898C30E-0DBB-4F22-B5D5-F827987E0210}" dt="2019-11-02T06:48:53.550" v="650" actId="478"/>
          <ac:spMkLst>
            <pc:docMk/>
            <pc:sldMk cId="2053670580" sldId="275"/>
            <ac:spMk id="2" creationId="{A1693B53-69BD-4E62-AEC8-1C8FC2A92B9B}"/>
          </ac:spMkLst>
        </pc:spChg>
        <pc:spChg chg="del">
          <ac:chgData name="Emad Salehi" userId="d853be511361453c" providerId="LiveId" clId="{F898C30E-0DBB-4F22-B5D5-F827987E0210}" dt="2019-11-02T06:48:52.775" v="649" actId="478"/>
          <ac:spMkLst>
            <pc:docMk/>
            <pc:sldMk cId="2053670580" sldId="275"/>
            <ac:spMk id="3" creationId="{F2E176A2-DBD8-417E-A51C-8023E29B3887}"/>
          </ac:spMkLst>
        </pc:spChg>
        <pc:picChg chg="add mod">
          <ac:chgData name="Emad Salehi" userId="d853be511361453c" providerId="LiveId" clId="{F898C30E-0DBB-4F22-B5D5-F827987E0210}" dt="2019-11-02T06:48:51.017" v="648" actId="1076"/>
          <ac:picMkLst>
            <pc:docMk/>
            <pc:sldMk cId="2053670580" sldId="275"/>
            <ac:picMk id="4" creationId="{497BB93D-D6CD-4E53-9723-29563961E36F}"/>
          </ac:picMkLst>
        </pc:picChg>
      </pc:sldChg>
      <pc:sldChg chg="addSp delSp modSp add">
        <pc:chgData name="Emad Salehi" userId="d853be511361453c" providerId="LiveId" clId="{F898C30E-0DBB-4F22-B5D5-F827987E0210}" dt="2019-11-02T06:50:18.562" v="662" actId="14100"/>
        <pc:sldMkLst>
          <pc:docMk/>
          <pc:sldMk cId="2456837194" sldId="276"/>
        </pc:sldMkLst>
        <pc:spChg chg="del">
          <ac:chgData name="Emad Salehi" userId="d853be511361453c" providerId="LiveId" clId="{F898C30E-0DBB-4F22-B5D5-F827987E0210}" dt="2019-11-02T06:50:10.671" v="661" actId="478"/>
          <ac:spMkLst>
            <pc:docMk/>
            <pc:sldMk cId="2456837194" sldId="276"/>
            <ac:spMk id="2" creationId="{D81FCFEC-F7E9-4906-8432-8CB8E1CA1856}"/>
          </ac:spMkLst>
        </pc:spChg>
        <pc:spChg chg="del">
          <ac:chgData name="Emad Salehi" userId="d853be511361453c" providerId="LiveId" clId="{F898C30E-0DBB-4F22-B5D5-F827987E0210}" dt="2019-11-02T06:50:08.759" v="660" actId="478"/>
          <ac:spMkLst>
            <pc:docMk/>
            <pc:sldMk cId="2456837194" sldId="276"/>
            <ac:spMk id="3" creationId="{B0924C49-674D-4EC8-BD6D-1743CF98D4EE}"/>
          </ac:spMkLst>
        </pc:spChg>
        <pc:spChg chg="add mod">
          <ac:chgData name="Emad Salehi" userId="d853be511361453c" providerId="LiveId" clId="{F898C30E-0DBB-4F22-B5D5-F827987E0210}" dt="2019-11-02T06:50:06.710" v="659" actId="1076"/>
          <ac:spMkLst>
            <pc:docMk/>
            <pc:sldMk cId="2456837194" sldId="276"/>
            <ac:spMk id="5" creationId="{0E4A4F1F-3887-403D-9F73-9F5450B30235}"/>
          </ac:spMkLst>
        </pc:spChg>
        <pc:picChg chg="add mod modCrop">
          <ac:chgData name="Emad Salehi" userId="d853be511361453c" providerId="LiveId" clId="{F898C30E-0DBB-4F22-B5D5-F827987E0210}" dt="2019-11-02T06:50:18.562" v="662" actId="14100"/>
          <ac:picMkLst>
            <pc:docMk/>
            <pc:sldMk cId="2456837194" sldId="276"/>
            <ac:picMk id="4" creationId="{5894E5E7-4E09-401F-B646-21CDA6F4D304}"/>
          </ac:picMkLst>
        </pc:picChg>
      </pc:sldChg>
      <pc:sldChg chg="addSp delSp modSp add">
        <pc:chgData name="Emad Salehi" userId="d853be511361453c" providerId="LiveId" clId="{F898C30E-0DBB-4F22-B5D5-F827987E0210}" dt="2019-11-02T06:52:29.324" v="701" actId="255"/>
        <pc:sldMkLst>
          <pc:docMk/>
          <pc:sldMk cId="740135860" sldId="277"/>
        </pc:sldMkLst>
        <pc:spChg chg="mod">
          <ac:chgData name="Emad Salehi" userId="d853be511361453c" providerId="LiveId" clId="{F898C30E-0DBB-4F22-B5D5-F827987E0210}" dt="2019-11-02T06:52:07.985" v="697" actId="121"/>
          <ac:spMkLst>
            <pc:docMk/>
            <pc:sldMk cId="740135860" sldId="277"/>
            <ac:spMk id="2" creationId="{8D186B9E-FC1B-4A6E-855F-584B0BA68FB6}"/>
          </ac:spMkLst>
        </pc:spChg>
        <pc:spChg chg="del">
          <ac:chgData name="Emad Salehi" userId="d853be511361453c" providerId="LiveId" clId="{F898C30E-0DBB-4F22-B5D5-F827987E0210}" dt="2019-11-02T06:51:54.187" v="694"/>
          <ac:spMkLst>
            <pc:docMk/>
            <pc:sldMk cId="740135860" sldId="277"/>
            <ac:spMk id="3" creationId="{2B5DF304-F294-41F8-A79A-67B212E34522}"/>
          </ac:spMkLst>
        </pc:spChg>
        <pc:spChg chg="add mod">
          <ac:chgData name="Emad Salehi" userId="d853be511361453c" providerId="LiveId" clId="{F898C30E-0DBB-4F22-B5D5-F827987E0210}" dt="2019-11-02T06:52:29.324" v="701" actId="255"/>
          <ac:spMkLst>
            <pc:docMk/>
            <pc:sldMk cId="740135860" sldId="277"/>
            <ac:spMk id="4" creationId="{B2054B6B-D4D8-4F9D-95E9-BD38CFB217B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0E18-917B-47B0-AC16-F02A91023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D7F84C-BBF5-4DC9-8F94-00CF8D3E3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527635-808E-4977-A9C4-24ABCF898051}"/>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5" name="Footer Placeholder 4">
            <a:extLst>
              <a:ext uri="{FF2B5EF4-FFF2-40B4-BE49-F238E27FC236}">
                <a16:creationId xmlns:a16="http://schemas.microsoft.com/office/drawing/2014/main" id="{D359385A-8F42-4C4D-B448-BE50AC8FB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BDA84-3047-483C-BF86-4CC341005F89}"/>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208090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8A15-4BB8-4700-B11E-AF1B56E1D8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7C895-F9F9-4F15-A6AC-19044563E3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5FA7C-FB25-4452-A7CA-CC2DFF3A59E8}"/>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5" name="Footer Placeholder 4">
            <a:extLst>
              <a:ext uri="{FF2B5EF4-FFF2-40B4-BE49-F238E27FC236}">
                <a16:creationId xmlns:a16="http://schemas.microsoft.com/office/drawing/2014/main" id="{D0B6DC7D-ECB3-4EA6-B980-E036D25B1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AC71E-BA5B-42A0-82F0-CE0A201632F7}"/>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127576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EEBF5D-C555-48A4-B9E0-A94E44F30D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ABDE5-E097-4802-BA62-AD5FD1E8C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F26B0-4BA1-44EF-B732-985A7D975832}"/>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5" name="Footer Placeholder 4">
            <a:extLst>
              <a:ext uri="{FF2B5EF4-FFF2-40B4-BE49-F238E27FC236}">
                <a16:creationId xmlns:a16="http://schemas.microsoft.com/office/drawing/2014/main" id="{4295C8F5-E943-45AB-AF68-880ED08AE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91F5F-176D-4D68-B727-A2DCA5EC9D4C}"/>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32219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7898-57C4-45B6-A343-6607CD3D6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4891E-CFAA-4993-B9CA-6BBCC3CAE6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35F35-D42A-47C8-AEE5-0FBFE12A50E5}"/>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5" name="Footer Placeholder 4">
            <a:extLst>
              <a:ext uri="{FF2B5EF4-FFF2-40B4-BE49-F238E27FC236}">
                <a16:creationId xmlns:a16="http://schemas.microsoft.com/office/drawing/2014/main" id="{08F276CE-32E3-4B14-81C2-F245276E2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47066-10EF-44C0-8E3A-9125918510BF}"/>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161286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65E0-ADF9-4D03-8F8A-334AB3DE0E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A6D133-394D-4995-809A-B347ABA12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2EB35B-4577-445E-A31F-9F886F3F32DF}"/>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5" name="Footer Placeholder 4">
            <a:extLst>
              <a:ext uri="{FF2B5EF4-FFF2-40B4-BE49-F238E27FC236}">
                <a16:creationId xmlns:a16="http://schemas.microsoft.com/office/drawing/2014/main" id="{775433DA-2809-47F3-8286-858B397D3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095FF-4C4C-4F5F-A836-F7E12B1ED7E8}"/>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94877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B42-DCDA-4CE8-B91F-08541BAB7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BFBED-4B93-403C-9799-B3A5003DC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74CEC4-395B-4044-917D-9B99D355B5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A9ACEB-799E-40CC-8B6B-8A97D4AC2389}"/>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6" name="Footer Placeholder 5">
            <a:extLst>
              <a:ext uri="{FF2B5EF4-FFF2-40B4-BE49-F238E27FC236}">
                <a16:creationId xmlns:a16="http://schemas.microsoft.com/office/drawing/2014/main" id="{E0EA00ED-E827-4BAF-88B7-484681A18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1FD3C-7FF8-4021-A590-9A011DA55FB1}"/>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397797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8F5B-5392-4A92-AF49-9C54B2C9B5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A0D36-EC65-4AA7-A29B-CD0ABC72E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C6329D-A22B-4EA9-95D6-9901248AD4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F63560-16E5-47F5-90FC-BA0B16C48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C421A-0E38-456A-90B6-FDD04C8832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F93A-5B3F-44ED-8800-D14DEA444D4C}"/>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8" name="Footer Placeholder 7">
            <a:extLst>
              <a:ext uri="{FF2B5EF4-FFF2-40B4-BE49-F238E27FC236}">
                <a16:creationId xmlns:a16="http://schemas.microsoft.com/office/drawing/2014/main" id="{307663B4-4BCD-4461-B9FB-E8CE2D4A5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08E919-F3C9-4D87-BBE3-2802D28C1193}"/>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68230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F3E3-2830-4E05-995B-EFBCCAEE05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743CF3-7AC7-4BD4-A463-51E9670B12C4}"/>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4" name="Footer Placeholder 3">
            <a:extLst>
              <a:ext uri="{FF2B5EF4-FFF2-40B4-BE49-F238E27FC236}">
                <a16:creationId xmlns:a16="http://schemas.microsoft.com/office/drawing/2014/main" id="{FE007D42-801C-4B3B-B094-86B88A940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45E8F-B6F7-4A95-86D5-6852CD035CD4}"/>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186789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CCF60-D4F5-48CE-9E60-D0206FF7D7C7}"/>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3" name="Footer Placeholder 2">
            <a:extLst>
              <a:ext uri="{FF2B5EF4-FFF2-40B4-BE49-F238E27FC236}">
                <a16:creationId xmlns:a16="http://schemas.microsoft.com/office/drawing/2014/main" id="{C708E912-9CCD-4D14-B7C6-3F9331D64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FA10D3-26C3-41C1-A0BA-90DA1056C7CB}"/>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307376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7664-B7DC-4D36-82A3-05C19112A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844AC5-2544-465A-A560-EFFC7B0BB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634A24-DF64-41FA-B67B-6B1C6A2E5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03F65-6DFF-4916-9BFC-0EE787626529}"/>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6" name="Footer Placeholder 5">
            <a:extLst>
              <a:ext uri="{FF2B5EF4-FFF2-40B4-BE49-F238E27FC236}">
                <a16:creationId xmlns:a16="http://schemas.microsoft.com/office/drawing/2014/main" id="{A87DABCC-2778-471E-A173-A0F5B6D97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6014E-F22E-497C-BEB6-3C57084FD68F}"/>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48147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7229-680D-4E7F-BDEF-B596307F3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69E31E-3015-4B5F-878D-CBA66AEDD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D7E9D8-CE6B-4A72-9802-73DBF7B41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4AEB8-E57A-47A2-88E9-9A2E62EDE0BC}"/>
              </a:ext>
            </a:extLst>
          </p:cNvPr>
          <p:cNvSpPr>
            <a:spLocks noGrp="1"/>
          </p:cNvSpPr>
          <p:nvPr>
            <p:ph type="dt" sz="half" idx="10"/>
          </p:nvPr>
        </p:nvSpPr>
        <p:spPr/>
        <p:txBody>
          <a:bodyPr/>
          <a:lstStyle/>
          <a:p>
            <a:fld id="{CD0C9504-3CE0-4957-AFB1-28C99388866C}" type="datetimeFigureOut">
              <a:rPr lang="en-US" smtClean="0"/>
              <a:t>11/2/2019</a:t>
            </a:fld>
            <a:endParaRPr lang="en-US"/>
          </a:p>
        </p:txBody>
      </p:sp>
      <p:sp>
        <p:nvSpPr>
          <p:cNvPr id="6" name="Footer Placeholder 5">
            <a:extLst>
              <a:ext uri="{FF2B5EF4-FFF2-40B4-BE49-F238E27FC236}">
                <a16:creationId xmlns:a16="http://schemas.microsoft.com/office/drawing/2014/main" id="{882E8318-B44B-44A4-9B54-8CFA38A8F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7F4FA-19EB-454F-BC64-7C406F34C8B7}"/>
              </a:ext>
            </a:extLst>
          </p:cNvPr>
          <p:cNvSpPr>
            <a:spLocks noGrp="1"/>
          </p:cNvSpPr>
          <p:nvPr>
            <p:ph type="sldNum" sz="quarter" idx="12"/>
          </p:nvPr>
        </p:nvSpPr>
        <p:spPr/>
        <p:txBody>
          <a:bodyPr/>
          <a:lstStyle/>
          <a:p>
            <a:fld id="{67E4B4D8-4A4D-49C4-8C36-73BD65AF605F}" type="slidenum">
              <a:rPr lang="en-US" smtClean="0"/>
              <a:t>‹#›</a:t>
            </a:fld>
            <a:endParaRPr lang="en-US"/>
          </a:p>
        </p:txBody>
      </p:sp>
    </p:spTree>
    <p:extLst>
      <p:ext uri="{BB962C8B-B14F-4D97-AF65-F5344CB8AC3E}">
        <p14:creationId xmlns:p14="http://schemas.microsoft.com/office/powerpoint/2010/main" val="50759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3BC94F-E4D5-4B5B-8193-A246741C7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02870B-C1C9-41A5-839A-B092C526E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1A6F8-D8F1-4BB7-A1A3-5E1862356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C9504-3CE0-4957-AFB1-28C99388866C}" type="datetimeFigureOut">
              <a:rPr lang="en-US" smtClean="0"/>
              <a:t>11/2/2019</a:t>
            </a:fld>
            <a:endParaRPr lang="en-US"/>
          </a:p>
        </p:txBody>
      </p:sp>
      <p:sp>
        <p:nvSpPr>
          <p:cNvPr id="5" name="Footer Placeholder 4">
            <a:extLst>
              <a:ext uri="{FF2B5EF4-FFF2-40B4-BE49-F238E27FC236}">
                <a16:creationId xmlns:a16="http://schemas.microsoft.com/office/drawing/2014/main" id="{F762779C-A9F8-4490-8CFC-361B98B15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156CC5-151C-4352-8B29-D70ED4844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4B4D8-4A4D-49C4-8C36-73BD65AF605F}" type="slidenum">
              <a:rPr lang="en-US" smtClean="0"/>
              <a:t>‹#›</a:t>
            </a:fld>
            <a:endParaRPr lang="en-US"/>
          </a:p>
        </p:txBody>
      </p:sp>
    </p:spTree>
    <p:extLst>
      <p:ext uri="{BB962C8B-B14F-4D97-AF65-F5344CB8AC3E}">
        <p14:creationId xmlns:p14="http://schemas.microsoft.com/office/powerpoint/2010/main" val="118995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633F-5A31-4D7F-9E7C-BBB8FAF25DF8}"/>
              </a:ext>
            </a:extLst>
          </p:cNvPr>
          <p:cNvSpPr>
            <a:spLocks noGrp="1"/>
          </p:cNvSpPr>
          <p:nvPr>
            <p:ph type="ctrTitle"/>
          </p:nvPr>
        </p:nvSpPr>
        <p:spPr>
          <a:xfrm>
            <a:off x="2105025" y="1521619"/>
            <a:ext cx="7981950" cy="1434306"/>
          </a:xfrm>
        </p:spPr>
        <p:style>
          <a:lnRef idx="1">
            <a:schemeClr val="accent2"/>
          </a:lnRef>
          <a:fillRef idx="2">
            <a:schemeClr val="accent2"/>
          </a:fillRef>
          <a:effectRef idx="1">
            <a:schemeClr val="accent2"/>
          </a:effectRef>
          <a:fontRef idx="minor">
            <a:schemeClr val="dk1"/>
          </a:fontRef>
        </p:style>
        <p:txBody>
          <a:bodyPr/>
          <a:lstStyle/>
          <a:p>
            <a:r>
              <a:rPr lang="fa-IR" dirty="0">
                <a:cs typeface="B Titr" panose="00000700000000000000" pitchFamily="2" charset="-78"/>
              </a:rPr>
              <a:t>مشتری مداری </a:t>
            </a:r>
            <a:endParaRPr lang="en-US" dirty="0">
              <a:cs typeface="B Titr" panose="00000700000000000000" pitchFamily="2" charset="-78"/>
            </a:endParaRPr>
          </a:p>
        </p:txBody>
      </p:sp>
      <p:sp>
        <p:nvSpPr>
          <p:cNvPr id="3" name="Subtitle 2">
            <a:extLst>
              <a:ext uri="{FF2B5EF4-FFF2-40B4-BE49-F238E27FC236}">
                <a16:creationId xmlns:a16="http://schemas.microsoft.com/office/drawing/2014/main" id="{7D8BEA42-BDFC-4EB6-BDF3-3660B9D8DB8C}"/>
              </a:ext>
            </a:extLst>
          </p:cNvPr>
          <p:cNvSpPr>
            <a:spLocks noGrp="1"/>
          </p:cNvSpPr>
          <p:nvPr>
            <p:ph type="subTitle" idx="1"/>
          </p:nvPr>
        </p:nvSpPr>
        <p:spPr>
          <a:xfrm>
            <a:off x="1524000" y="4252119"/>
            <a:ext cx="9144000" cy="1655762"/>
          </a:xfrm>
        </p:spPr>
        <p:txBody>
          <a:bodyPr>
            <a:normAutofit/>
          </a:bodyPr>
          <a:lstStyle/>
          <a:p>
            <a:r>
              <a:rPr lang="fa-IR" sz="3000" dirty="0">
                <a:cs typeface="B Titr" panose="00000700000000000000" pitchFamily="2" charset="-78"/>
              </a:rPr>
              <a:t>دکتر عماد صالحی</a:t>
            </a:r>
          </a:p>
          <a:p>
            <a:r>
              <a:rPr lang="fa-IR" sz="3000" dirty="0">
                <a:cs typeface="B Titr" panose="00000700000000000000" pitchFamily="2" charset="-78"/>
              </a:rPr>
              <a:t> </a:t>
            </a:r>
          </a:p>
          <a:p>
            <a:pPr rtl="1"/>
            <a:r>
              <a:rPr lang="en-US" sz="3000" dirty="0">
                <a:cs typeface="B Titr" panose="00000700000000000000" pitchFamily="2" charset="-78"/>
              </a:rPr>
              <a:t>Emadsalehi.com</a:t>
            </a:r>
          </a:p>
          <a:p>
            <a:pPr rtl="1"/>
            <a:endParaRPr lang="en-US" sz="3000" dirty="0">
              <a:cs typeface="B Titr" panose="00000700000000000000" pitchFamily="2" charset="-78"/>
            </a:endParaRPr>
          </a:p>
        </p:txBody>
      </p:sp>
    </p:spTree>
    <p:extLst>
      <p:ext uri="{BB962C8B-B14F-4D97-AF65-F5344CB8AC3E}">
        <p14:creationId xmlns:p14="http://schemas.microsoft.com/office/powerpoint/2010/main" val="344484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8B37-A32C-48DA-AD03-4454FA716A82}"/>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r" rtl="1"/>
            <a:r>
              <a:rPr lang="fa-IR" dirty="0">
                <a:cs typeface="B Yekan" panose="00000400000000000000" pitchFamily="2" charset="-78"/>
              </a:rPr>
              <a:t>برخورد با مشتری </a:t>
            </a:r>
            <a:endParaRPr lang="en-US" dirty="0">
              <a:cs typeface="B Yekan" panose="00000400000000000000" pitchFamily="2" charset="-78"/>
            </a:endParaRPr>
          </a:p>
        </p:txBody>
      </p:sp>
      <p:sp>
        <p:nvSpPr>
          <p:cNvPr id="3" name="Content Placeholder 2">
            <a:extLst>
              <a:ext uri="{FF2B5EF4-FFF2-40B4-BE49-F238E27FC236}">
                <a16:creationId xmlns:a16="http://schemas.microsoft.com/office/drawing/2014/main" id="{6A1F373C-6495-4C55-BDBE-04FEF655E5D6}"/>
              </a:ext>
            </a:extLst>
          </p:cNvPr>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just" rtl="1"/>
            <a:r>
              <a:rPr lang="fa-IR" sz="4000" dirty="0">
                <a:cs typeface="B Nazanin" panose="00000400000000000000" pitchFamily="2" charset="-78"/>
              </a:rPr>
              <a:t>ببینید این مشتری بالقوه، به دنبال چه محصولی است و یا دنبال چه ویژگی خاصی در این محصولی است که به دست گرفته.</a:t>
            </a:r>
          </a:p>
          <a:p>
            <a:pPr algn="just" rtl="1"/>
            <a:endParaRPr lang="fa-IR" sz="4000" dirty="0">
              <a:cs typeface="B Nazanin" panose="00000400000000000000" pitchFamily="2" charset="-78"/>
            </a:endParaRPr>
          </a:p>
          <a:p>
            <a:pPr algn="just" rtl="1"/>
            <a:r>
              <a:rPr lang="fa-IR" sz="4000" dirty="0">
                <a:cs typeface="B Nazanin" panose="00000400000000000000" pitchFamily="2" charset="-78"/>
              </a:rPr>
              <a:t>از او بپرسید چرا این کالا را امتحان نمی کنید؟ یا به او بگوید: این کالا یا سرویس، به یک بار امتحان کردن می ارزد و هیچ خرجی ندارد!</a:t>
            </a:r>
            <a:endParaRPr lang="en-US" sz="4000" dirty="0">
              <a:cs typeface="B Nazanin" panose="00000400000000000000" pitchFamily="2" charset="-78"/>
            </a:endParaRPr>
          </a:p>
          <a:p>
            <a:pPr algn="just" rtl="1"/>
            <a:endParaRPr lang="en-US" sz="4000" dirty="0">
              <a:cs typeface="B Nazanin" panose="00000400000000000000" pitchFamily="2" charset="-78"/>
            </a:endParaRPr>
          </a:p>
        </p:txBody>
      </p:sp>
      <p:sp>
        <p:nvSpPr>
          <p:cNvPr id="4" name="Rectangle 3">
            <a:extLst>
              <a:ext uri="{FF2B5EF4-FFF2-40B4-BE49-F238E27FC236}">
                <a16:creationId xmlns:a16="http://schemas.microsoft.com/office/drawing/2014/main" id="{C44A25BB-0288-4EF7-971E-ECD0E0C6010C}"/>
              </a:ext>
            </a:extLst>
          </p:cNvPr>
          <p:cNvSpPr/>
          <p:nvPr/>
        </p:nvSpPr>
        <p:spPr>
          <a:xfrm>
            <a:off x="6531138" y="2796336"/>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69701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8B37-A32C-48DA-AD03-4454FA716A82}"/>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r" rtl="1"/>
            <a:r>
              <a:rPr lang="fa-IR" dirty="0">
                <a:cs typeface="B Yekan" panose="00000400000000000000" pitchFamily="2" charset="-78"/>
              </a:rPr>
              <a:t>برخورد با مشتری </a:t>
            </a:r>
            <a:endParaRPr lang="en-US" dirty="0">
              <a:cs typeface="B Yekan" panose="00000400000000000000" pitchFamily="2" charset="-78"/>
            </a:endParaRPr>
          </a:p>
        </p:txBody>
      </p:sp>
      <p:sp>
        <p:nvSpPr>
          <p:cNvPr id="3" name="Content Placeholder 2">
            <a:extLst>
              <a:ext uri="{FF2B5EF4-FFF2-40B4-BE49-F238E27FC236}">
                <a16:creationId xmlns:a16="http://schemas.microsoft.com/office/drawing/2014/main" id="{6A1F373C-6495-4C55-BDBE-04FEF655E5D6}"/>
              </a:ext>
            </a:extLst>
          </p:cNvPr>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r" rtl="1"/>
            <a:r>
              <a:rPr lang="fa-IR" sz="4000" dirty="0">
                <a:cs typeface="B Nazanin" panose="00000400000000000000" pitchFamily="2" charset="-78"/>
              </a:rPr>
              <a:t>حتما به جای تخفیف مزایای خرید را برای مشتری تشریح کنید. </a:t>
            </a:r>
          </a:p>
          <a:p>
            <a:pPr algn="r" rtl="1"/>
            <a:endParaRPr lang="en-US" sz="4000" dirty="0">
              <a:cs typeface="B Nazanin" panose="00000400000000000000" pitchFamily="2" charset="-78"/>
            </a:endParaRPr>
          </a:p>
        </p:txBody>
      </p:sp>
    </p:spTree>
    <p:extLst>
      <p:ext uri="{BB962C8B-B14F-4D97-AF65-F5344CB8AC3E}">
        <p14:creationId xmlns:p14="http://schemas.microsoft.com/office/powerpoint/2010/main" val="209776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EF5E-F980-40CB-857E-5530F27BBF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4BB57-0715-48CC-89E5-E3F39E81C7C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EC395D4-6301-4AFC-A540-226C58C76894}"/>
              </a:ext>
            </a:extLst>
          </p:cNvPr>
          <p:cNvPicPr>
            <a:picLocks noChangeAspect="1"/>
          </p:cNvPicPr>
          <p:nvPr/>
        </p:nvPicPr>
        <p:blipFill>
          <a:blip r:embed="rId2"/>
          <a:stretch>
            <a:fillRect/>
          </a:stretch>
        </p:blipFill>
        <p:spPr>
          <a:xfrm>
            <a:off x="456910" y="282413"/>
            <a:ext cx="11278180" cy="6293173"/>
          </a:xfrm>
          <a:prstGeom prst="rect">
            <a:avLst/>
          </a:prstGeom>
        </p:spPr>
      </p:pic>
      <p:cxnSp>
        <p:nvCxnSpPr>
          <p:cNvPr id="8" name="Straight Connector 7">
            <a:extLst>
              <a:ext uri="{FF2B5EF4-FFF2-40B4-BE49-F238E27FC236}">
                <a16:creationId xmlns:a16="http://schemas.microsoft.com/office/drawing/2014/main" id="{E6CFCF36-F1FF-4EB1-9E65-6B0A5293BD56}"/>
              </a:ext>
            </a:extLst>
          </p:cNvPr>
          <p:cNvCxnSpPr/>
          <p:nvPr/>
        </p:nvCxnSpPr>
        <p:spPr>
          <a:xfrm>
            <a:off x="1550194" y="1014413"/>
            <a:ext cx="28789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77ABE87B-12CD-4657-A4F4-9D5AE297711F}"/>
              </a:ext>
            </a:extLst>
          </p:cNvPr>
          <p:cNvCxnSpPr/>
          <p:nvPr/>
        </p:nvCxnSpPr>
        <p:spPr>
          <a:xfrm>
            <a:off x="7374732" y="1825625"/>
            <a:ext cx="28789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4B0C6B6A-BAF0-4469-9DA4-DAA86AE6431B}"/>
              </a:ext>
            </a:extLst>
          </p:cNvPr>
          <p:cNvCxnSpPr/>
          <p:nvPr/>
        </p:nvCxnSpPr>
        <p:spPr>
          <a:xfrm>
            <a:off x="1157288" y="1825625"/>
            <a:ext cx="287893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0816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7758-B340-4C74-8EB8-3B9EF6153217}"/>
              </a:ext>
            </a:extLst>
          </p:cNvPr>
          <p:cNvSpPr>
            <a:spLocks noGrp="1"/>
          </p:cNvSpPr>
          <p:nvPr>
            <p:ph type="title"/>
          </p:nvPr>
        </p:nvSpPr>
        <p:spPr/>
        <p:txBody>
          <a:bodyPr>
            <a:normAutofit/>
          </a:bodyPr>
          <a:lstStyle/>
          <a:p>
            <a:pPr algn="r" rtl="1"/>
            <a:r>
              <a:rPr lang="fa-IR" sz="3500" dirty="0">
                <a:cs typeface="B Yekan" panose="00000400000000000000" pitchFamily="2" charset="-78"/>
              </a:rPr>
              <a:t>از شبکه های اجتماعی بهره بگیرید </a:t>
            </a:r>
            <a:endParaRPr lang="en-US" sz="3500" dirty="0">
              <a:cs typeface="B Yekan" panose="00000400000000000000" pitchFamily="2" charset="-78"/>
            </a:endParaRPr>
          </a:p>
        </p:txBody>
      </p:sp>
      <p:pic>
        <p:nvPicPr>
          <p:cNvPr id="4" name="Content Placeholder 3">
            <a:extLst>
              <a:ext uri="{FF2B5EF4-FFF2-40B4-BE49-F238E27FC236}">
                <a16:creationId xmlns:a16="http://schemas.microsoft.com/office/drawing/2014/main" id="{383D9CED-CDA9-4CFC-B4A9-18123CFFF1E0}"/>
              </a:ext>
            </a:extLst>
          </p:cNvPr>
          <p:cNvPicPr>
            <a:picLocks noGrp="1" noChangeAspect="1"/>
          </p:cNvPicPr>
          <p:nvPr>
            <p:ph idx="1"/>
          </p:nvPr>
        </p:nvPicPr>
        <p:blipFill>
          <a:blip r:embed="rId2"/>
          <a:stretch>
            <a:fillRect/>
          </a:stretch>
        </p:blipFill>
        <p:spPr>
          <a:xfrm>
            <a:off x="745331" y="1522412"/>
            <a:ext cx="2143125" cy="2143125"/>
          </a:xfrm>
          <a:prstGeom prst="rect">
            <a:avLst/>
          </a:prstGeom>
        </p:spPr>
      </p:pic>
      <p:pic>
        <p:nvPicPr>
          <p:cNvPr id="5" name="Picture 4">
            <a:extLst>
              <a:ext uri="{FF2B5EF4-FFF2-40B4-BE49-F238E27FC236}">
                <a16:creationId xmlns:a16="http://schemas.microsoft.com/office/drawing/2014/main" id="{80F071DD-509F-40E2-A0B6-7155FA9F3618}"/>
              </a:ext>
            </a:extLst>
          </p:cNvPr>
          <p:cNvPicPr>
            <a:picLocks noChangeAspect="1"/>
          </p:cNvPicPr>
          <p:nvPr/>
        </p:nvPicPr>
        <p:blipFill rotWithShape="1">
          <a:blip r:embed="rId3"/>
          <a:srcRect t="8680" b="7110"/>
          <a:stretch/>
        </p:blipFill>
        <p:spPr>
          <a:xfrm>
            <a:off x="4151710" y="1738709"/>
            <a:ext cx="1878806" cy="1878807"/>
          </a:xfrm>
          <a:prstGeom prst="rect">
            <a:avLst/>
          </a:prstGeom>
        </p:spPr>
      </p:pic>
      <p:pic>
        <p:nvPicPr>
          <p:cNvPr id="6" name="Picture 5">
            <a:extLst>
              <a:ext uri="{FF2B5EF4-FFF2-40B4-BE49-F238E27FC236}">
                <a16:creationId xmlns:a16="http://schemas.microsoft.com/office/drawing/2014/main" id="{E02CE8CF-0783-4722-A9FC-5EEA1B8E0728}"/>
              </a:ext>
            </a:extLst>
          </p:cNvPr>
          <p:cNvPicPr>
            <a:picLocks noChangeAspect="1"/>
          </p:cNvPicPr>
          <p:nvPr/>
        </p:nvPicPr>
        <p:blipFill>
          <a:blip r:embed="rId4"/>
          <a:stretch>
            <a:fillRect/>
          </a:stretch>
        </p:blipFill>
        <p:spPr>
          <a:xfrm>
            <a:off x="7100888" y="1548290"/>
            <a:ext cx="2495660" cy="2218365"/>
          </a:xfrm>
          <a:prstGeom prst="rect">
            <a:avLst/>
          </a:prstGeom>
        </p:spPr>
      </p:pic>
      <p:pic>
        <p:nvPicPr>
          <p:cNvPr id="7" name="Picture 6">
            <a:extLst>
              <a:ext uri="{FF2B5EF4-FFF2-40B4-BE49-F238E27FC236}">
                <a16:creationId xmlns:a16="http://schemas.microsoft.com/office/drawing/2014/main" id="{ACDC68CF-0B24-4653-95B7-20C8EA1D588D}"/>
              </a:ext>
            </a:extLst>
          </p:cNvPr>
          <p:cNvPicPr>
            <a:picLocks noChangeAspect="1"/>
          </p:cNvPicPr>
          <p:nvPr/>
        </p:nvPicPr>
        <p:blipFill>
          <a:blip r:embed="rId5"/>
          <a:stretch>
            <a:fillRect/>
          </a:stretch>
        </p:blipFill>
        <p:spPr>
          <a:xfrm>
            <a:off x="4074563" y="4393405"/>
            <a:ext cx="2033099" cy="2041641"/>
          </a:xfrm>
          <a:prstGeom prst="rect">
            <a:avLst/>
          </a:prstGeom>
        </p:spPr>
      </p:pic>
    </p:spTree>
    <p:extLst>
      <p:ext uri="{BB962C8B-B14F-4D97-AF65-F5344CB8AC3E}">
        <p14:creationId xmlns:p14="http://schemas.microsoft.com/office/powerpoint/2010/main" val="266310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DD0C-DC23-4E72-A798-3E9EC8B3A422}"/>
              </a:ext>
            </a:extLst>
          </p:cNvPr>
          <p:cNvSpPr>
            <a:spLocks noGrp="1"/>
          </p:cNvSpPr>
          <p:nvPr>
            <p:ph type="title"/>
          </p:nvPr>
        </p:nvSpPr>
        <p:spPr/>
        <p:txBody>
          <a:bodyPr/>
          <a:lstStyle/>
          <a:p>
            <a:pPr algn="r" rtl="1"/>
            <a:r>
              <a:rPr lang="fa-IR" dirty="0">
                <a:cs typeface="B Yekan" panose="00000400000000000000" pitchFamily="2" charset="-78"/>
              </a:rPr>
              <a:t>از ایمیل استفاده کنید</a:t>
            </a:r>
            <a:endParaRPr lang="en-US" dirty="0">
              <a:cs typeface="B Yekan" panose="00000400000000000000" pitchFamily="2" charset="-78"/>
            </a:endParaRPr>
          </a:p>
        </p:txBody>
      </p:sp>
      <p:sp>
        <p:nvSpPr>
          <p:cNvPr id="3" name="Content Placeholder 2">
            <a:extLst>
              <a:ext uri="{FF2B5EF4-FFF2-40B4-BE49-F238E27FC236}">
                <a16:creationId xmlns:a16="http://schemas.microsoft.com/office/drawing/2014/main" id="{BF3175D0-8995-4724-B4D7-B8E29EA8EC0D}"/>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D1ACA8E3-3699-40A9-8272-51CD369D5347}"/>
              </a:ext>
            </a:extLst>
          </p:cNvPr>
          <p:cNvPicPr>
            <a:picLocks noChangeAspect="1"/>
          </p:cNvPicPr>
          <p:nvPr/>
        </p:nvPicPr>
        <p:blipFill>
          <a:blip r:embed="rId2"/>
          <a:stretch>
            <a:fillRect/>
          </a:stretch>
        </p:blipFill>
        <p:spPr>
          <a:xfrm>
            <a:off x="863331" y="1581055"/>
            <a:ext cx="10465338" cy="3695890"/>
          </a:xfrm>
          <a:prstGeom prst="rect">
            <a:avLst/>
          </a:prstGeom>
        </p:spPr>
      </p:pic>
    </p:spTree>
    <p:extLst>
      <p:ext uri="{BB962C8B-B14F-4D97-AF65-F5344CB8AC3E}">
        <p14:creationId xmlns:p14="http://schemas.microsoft.com/office/powerpoint/2010/main" val="182000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2964-5003-41AD-B8A1-DC610E5DF8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2EDE8F-68A2-4991-A780-51E5C7C30BE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4A93328-6E52-438F-8DFF-E6477F1AA6A9}"/>
              </a:ext>
            </a:extLst>
          </p:cNvPr>
          <p:cNvPicPr>
            <a:picLocks noChangeAspect="1"/>
          </p:cNvPicPr>
          <p:nvPr/>
        </p:nvPicPr>
        <p:blipFill>
          <a:blip r:embed="rId2"/>
          <a:stretch>
            <a:fillRect/>
          </a:stretch>
        </p:blipFill>
        <p:spPr>
          <a:xfrm>
            <a:off x="421976" y="1027906"/>
            <a:ext cx="11633798" cy="3492679"/>
          </a:xfrm>
          <a:prstGeom prst="rect">
            <a:avLst/>
          </a:prstGeom>
        </p:spPr>
      </p:pic>
    </p:spTree>
    <p:extLst>
      <p:ext uri="{BB962C8B-B14F-4D97-AF65-F5344CB8AC3E}">
        <p14:creationId xmlns:p14="http://schemas.microsoft.com/office/powerpoint/2010/main" val="26324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CDEC-9F0B-4C6C-9154-E01E816017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56D030-982E-4CC9-B57C-82911DB8295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8E1DBD7-E674-4EEC-9681-946562BD0E67}"/>
              </a:ext>
            </a:extLst>
          </p:cNvPr>
          <p:cNvPicPr>
            <a:picLocks noChangeAspect="1"/>
          </p:cNvPicPr>
          <p:nvPr/>
        </p:nvPicPr>
        <p:blipFill>
          <a:blip r:embed="rId2"/>
          <a:stretch>
            <a:fillRect/>
          </a:stretch>
        </p:blipFill>
        <p:spPr>
          <a:xfrm>
            <a:off x="885557" y="1704886"/>
            <a:ext cx="10420886" cy="3448227"/>
          </a:xfrm>
          <a:prstGeom prst="rect">
            <a:avLst/>
          </a:prstGeom>
        </p:spPr>
      </p:pic>
    </p:spTree>
    <p:extLst>
      <p:ext uri="{BB962C8B-B14F-4D97-AF65-F5344CB8AC3E}">
        <p14:creationId xmlns:p14="http://schemas.microsoft.com/office/powerpoint/2010/main" val="321916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627D-A03E-46E8-A20B-D50142D36BF5}"/>
              </a:ext>
            </a:extLst>
          </p:cNvPr>
          <p:cNvSpPr>
            <a:spLocks noGrp="1"/>
          </p:cNvSpPr>
          <p:nvPr>
            <p:ph type="title"/>
          </p:nvPr>
        </p:nvSpPr>
        <p:spPr/>
        <p:txBody>
          <a:bodyPr/>
          <a:lstStyle/>
          <a:p>
            <a:pPr algn="r" rtl="1"/>
            <a:r>
              <a:rPr lang="fa-IR" dirty="0">
                <a:cs typeface="B Yekan" panose="00000400000000000000" pitchFamily="2" charset="-78"/>
              </a:rPr>
              <a:t>ارائه خدمت به مشتری </a:t>
            </a:r>
            <a:endParaRPr lang="en-US" dirty="0">
              <a:cs typeface="B Yekan" panose="00000400000000000000" pitchFamily="2" charset="-78"/>
            </a:endParaRPr>
          </a:p>
        </p:txBody>
      </p:sp>
      <p:pic>
        <p:nvPicPr>
          <p:cNvPr id="5" name="Picture 4">
            <a:extLst>
              <a:ext uri="{FF2B5EF4-FFF2-40B4-BE49-F238E27FC236}">
                <a16:creationId xmlns:a16="http://schemas.microsoft.com/office/drawing/2014/main" id="{A85E5B41-9E8B-46BA-877F-8C7C61DF21CD}"/>
              </a:ext>
            </a:extLst>
          </p:cNvPr>
          <p:cNvPicPr>
            <a:picLocks noChangeAspect="1"/>
          </p:cNvPicPr>
          <p:nvPr/>
        </p:nvPicPr>
        <p:blipFill>
          <a:blip r:embed="rId2"/>
          <a:stretch>
            <a:fillRect/>
          </a:stretch>
        </p:blipFill>
        <p:spPr>
          <a:xfrm>
            <a:off x="2981964" y="2006497"/>
            <a:ext cx="6013759" cy="3988005"/>
          </a:xfrm>
          <a:prstGeom prst="rect">
            <a:avLst/>
          </a:prstGeom>
        </p:spPr>
      </p:pic>
    </p:spTree>
    <p:extLst>
      <p:ext uri="{BB962C8B-B14F-4D97-AF65-F5344CB8AC3E}">
        <p14:creationId xmlns:p14="http://schemas.microsoft.com/office/powerpoint/2010/main" val="51609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4219-AAA3-45EB-B16F-C334FDB9960C}"/>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rtl="1"/>
            <a:r>
              <a:rPr lang="fa-IR" dirty="0">
                <a:cs typeface="B Yekan" panose="00000400000000000000" pitchFamily="2" charset="-78"/>
              </a:rPr>
              <a:t>کدام را انتخاب می کنید ؟ </a:t>
            </a:r>
            <a:endParaRPr lang="en-US" dirty="0">
              <a:cs typeface="B Yekan" panose="00000400000000000000" pitchFamily="2" charset="-78"/>
            </a:endParaRPr>
          </a:p>
        </p:txBody>
      </p:sp>
      <p:sp>
        <p:nvSpPr>
          <p:cNvPr id="3" name="Content Placeholder 2">
            <a:extLst>
              <a:ext uri="{FF2B5EF4-FFF2-40B4-BE49-F238E27FC236}">
                <a16:creationId xmlns:a16="http://schemas.microsoft.com/office/drawing/2014/main" id="{E59E59EE-0B72-4BC0-929D-C4EF232150B7}"/>
              </a:ext>
            </a:extLst>
          </p:cNvPr>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r" rtl="1"/>
            <a:r>
              <a:rPr lang="fa-IR" sz="3500" dirty="0">
                <a:cs typeface="B Nazanin" panose="00000400000000000000" pitchFamily="2" charset="-78"/>
              </a:rPr>
              <a:t>شرکتی که کارکنان آن یک ساعت دیر می آیند و بدون اینکه به شما بگویند خارج می شود ، با تلفن همراه صحبت می کنند </a:t>
            </a:r>
          </a:p>
          <a:p>
            <a:pPr algn="r" rtl="1"/>
            <a:endParaRPr lang="fa-IR" sz="3500" dirty="0">
              <a:cs typeface="B Nazanin" panose="00000400000000000000" pitchFamily="2" charset="-78"/>
            </a:endParaRPr>
          </a:p>
          <a:p>
            <a:pPr algn="r" rtl="1"/>
            <a:r>
              <a:rPr lang="fa-IR" sz="3500" dirty="0">
                <a:cs typeface="B Nazanin" panose="00000400000000000000" pitchFamily="2" charset="-78"/>
              </a:rPr>
              <a:t>شرکتی که کارکنان آن سروقت می آیند به شما توضیح می دهند که چه کاری می خواهند انجام دهند، به شما کوپن تخفیف می دهند </a:t>
            </a:r>
            <a:endParaRPr lang="en-US" sz="3500" dirty="0">
              <a:cs typeface="B Nazanin" panose="00000400000000000000" pitchFamily="2" charset="-78"/>
            </a:endParaRPr>
          </a:p>
        </p:txBody>
      </p:sp>
    </p:spTree>
    <p:extLst>
      <p:ext uri="{BB962C8B-B14F-4D97-AF65-F5344CB8AC3E}">
        <p14:creationId xmlns:p14="http://schemas.microsoft.com/office/powerpoint/2010/main" val="370446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BB93D-D6CD-4E53-9723-29563961E36F}"/>
              </a:ext>
            </a:extLst>
          </p:cNvPr>
          <p:cNvPicPr>
            <a:picLocks noChangeAspect="1"/>
          </p:cNvPicPr>
          <p:nvPr/>
        </p:nvPicPr>
        <p:blipFill>
          <a:blip r:embed="rId2"/>
          <a:stretch>
            <a:fillRect/>
          </a:stretch>
        </p:blipFill>
        <p:spPr>
          <a:xfrm>
            <a:off x="779968" y="2585970"/>
            <a:ext cx="11246428" cy="2629035"/>
          </a:xfrm>
          <a:prstGeom prst="rect">
            <a:avLst/>
          </a:prstGeom>
        </p:spPr>
      </p:pic>
    </p:spTree>
    <p:extLst>
      <p:ext uri="{BB962C8B-B14F-4D97-AF65-F5344CB8AC3E}">
        <p14:creationId xmlns:p14="http://schemas.microsoft.com/office/powerpoint/2010/main" val="205367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531C-B2D7-4AED-A8B9-F36EC4FDED1A}"/>
              </a:ext>
            </a:extLst>
          </p:cNvPr>
          <p:cNvSpPr>
            <a:spLocks noGrp="1"/>
          </p:cNvSpPr>
          <p:nvPr>
            <p:ph type="title"/>
          </p:nvPr>
        </p:nvSpPr>
        <p:spPr/>
        <p:txBody>
          <a:bodyPr/>
          <a:lstStyle/>
          <a:p>
            <a:pPr algn="ctr" rtl="1"/>
            <a:r>
              <a:rPr lang="fa-IR" dirty="0">
                <a:cs typeface="B Yekan" panose="00000400000000000000" pitchFamily="2" charset="-78"/>
              </a:rPr>
              <a:t>هدف من در کسب و کار  </a:t>
            </a:r>
            <a:endParaRPr lang="en-US" dirty="0">
              <a:cs typeface="B Yekan" panose="00000400000000000000" pitchFamily="2" charset="-78"/>
            </a:endParaRPr>
          </a:p>
        </p:txBody>
      </p:sp>
      <p:pic>
        <p:nvPicPr>
          <p:cNvPr id="6" name="Content Placeholder 5">
            <a:extLst>
              <a:ext uri="{FF2B5EF4-FFF2-40B4-BE49-F238E27FC236}">
                <a16:creationId xmlns:a16="http://schemas.microsoft.com/office/drawing/2014/main" id="{40CFB44B-272F-482B-8685-A1034ECBFEA1}"/>
              </a:ext>
            </a:extLst>
          </p:cNvPr>
          <p:cNvPicPr>
            <a:picLocks noGrp="1" noChangeAspect="1"/>
          </p:cNvPicPr>
          <p:nvPr>
            <p:ph idx="1"/>
          </p:nvPr>
        </p:nvPicPr>
        <p:blipFill>
          <a:blip r:embed="rId2"/>
          <a:stretch>
            <a:fillRect/>
          </a:stretch>
        </p:blipFill>
        <p:spPr>
          <a:xfrm>
            <a:off x="-14288" y="1978427"/>
            <a:ext cx="3443078" cy="1828749"/>
          </a:xfrm>
          <a:prstGeom prst="rect">
            <a:avLst/>
          </a:prstGeom>
        </p:spPr>
      </p:pic>
      <p:sp>
        <p:nvSpPr>
          <p:cNvPr id="9" name="Arrow: Striped Right 8">
            <a:extLst>
              <a:ext uri="{FF2B5EF4-FFF2-40B4-BE49-F238E27FC236}">
                <a16:creationId xmlns:a16="http://schemas.microsoft.com/office/drawing/2014/main" id="{CF6ABF5E-8555-4C0F-A474-5C619485D2B0}"/>
              </a:ext>
            </a:extLst>
          </p:cNvPr>
          <p:cNvSpPr/>
          <p:nvPr/>
        </p:nvSpPr>
        <p:spPr>
          <a:xfrm>
            <a:off x="3369496" y="2614611"/>
            <a:ext cx="1250156" cy="392906"/>
          </a:xfrm>
          <a:prstGeom prst="striped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BD71797B-458D-4910-9151-1396FAE83497}"/>
              </a:ext>
            </a:extLst>
          </p:cNvPr>
          <p:cNvPicPr>
            <a:picLocks noChangeAspect="1"/>
          </p:cNvPicPr>
          <p:nvPr/>
        </p:nvPicPr>
        <p:blipFill>
          <a:blip r:embed="rId3"/>
          <a:stretch>
            <a:fillRect/>
          </a:stretch>
        </p:blipFill>
        <p:spPr>
          <a:xfrm>
            <a:off x="4695879" y="1804689"/>
            <a:ext cx="2800241" cy="2012752"/>
          </a:xfrm>
          <a:prstGeom prst="rect">
            <a:avLst/>
          </a:prstGeom>
        </p:spPr>
      </p:pic>
      <p:sp>
        <p:nvSpPr>
          <p:cNvPr id="11" name="Arrow: Striped Right 10">
            <a:extLst>
              <a:ext uri="{FF2B5EF4-FFF2-40B4-BE49-F238E27FC236}">
                <a16:creationId xmlns:a16="http://schemas.microsoft.com/office/drawing/2014/main" id="{54EAE6DA-2507-4FDD-829A-AA1E71467E03}"/>
              </a:ext>
            </a:extLst>
          </p:cNvPr>
          <p:cNvSpPr/>
          <p:nvPr/>
        </p:nvSpPr>
        <p:spPr>
          <a:xfrm>
            <a:off x="7686703" y="2521324"/>
            <a:ext cx="1250156" cy="392906"/>
          </a:xfrm>
          <a:prstGeom prst="striped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BD04EA06-53E6-4846-A7AF-C6E0E861724B}"/>
              </a:ext>
            </a:extLst>
          </p:cNvPr>
          <p:cNvPicPr>
            <a:picLocks noChangeAspect="1"/>
          </p:cNvPicPr>
          <p:nvPr/>
        </p:nvPicPr>
        <p:blipFill>
          <a:blip r:embed="rId4"/>
          <a:stretch>
            <a:fillRect/>
          </a:stretch>
        </p:blipFill>
        <p:spPr>
          <a:xfrm>
            <a:off x="9043986" y="1900138"/>
            <a:ext cx="1646693" cy="1728444"/>
          </a:xfrm>
          <a:prstGeom prst="rect">
            <a:avLst/>
          </a:prstGeom>
        </p:spPr>
      </p:pic>
      <p:sp>
        <p:nvSpPr>
          <p:cNvPr id="14" name="Rectangle 13">
            <a:extLst>
              <a:ext uri="{FF2B5EF4-FFF2-40B4-BE49-F238E27FC236}">
                <a16:creationId xmlns:a16="http://schemas.microsoft.com/office/drawing/2014/main" id="{C4835BB3-B775-45F5-830C-D95E1E11CB55}"/>
              </a:ext>
            </a:extLst>
          </p:cNvPr>
          <p:cNvSpPr/>
          <p:nvPr/>
        </p:nvSpPr>
        <p:spPr>
          <a:xfrm>
            <a:off x="4293988" y="4884239"/>
            <a:ext cx="3604022" cy="132556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7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C.R.M</a:t>
            </a:r>
          </a:p>
        </p:txBody>
      </p:sp>
    </p:spTree>
    <p:extLst>
      <p:ext uri="{BB962C8B-B14F-4D97-AF65-F5344CB8AC3E}">
        <p14:creationId xmlns:p14="http://schemas.microsoft.com/office/powerpoint/2010/main" val="235927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6B9E-FC1B-4A6E-855F-584B0BA68FB6}"/>
              </a:ext>
            </a:extLst>
          </p:cNvPr>
          <p:cNvSpPr>
            <a:spLocks noGrp="1"/>
          </p:cNvSpPr>
          <p:nvPr>
            <p:ph type="title"/>
          </p:nvPr>
        </p:nvSpPr>
        <p:spPr/>
        <p:txBody>
          <a:bodyPr/>
          <a:lstStyle/>
          <a:p>
            <a:pPr algn="r"/>
            <a:r>
              <a:rPr lang="fa-IR" dirty="0">
                <a:cs typeface="B Yekan" panose="00000400000000000000" pitchFamily="2" charset="-78"/>
              </a:rPr>
              <a:t>لحظه آخر سورپرایز فراموش نشود </a:t>
            </a:r>
            <a:endParaRPr lang="en-US" dirty="0">
              <a:cs typeface="B Yekan" panose="00000400000000000000" pitchFamily="2" charset="-78"/>
            </a:endParaRPr>
          </a:p>
        </p:txBody>
      </p:sp>
      <p:sp>
        <p:nvSpPr>
          <p:cNvPr id="4" name="Content Placeholder 3">
            <a:extLst>
              <a:ext uri="{FF2B5EF4-FFF2-40B4-BE49-F238E27FC236}">
                <a16:creationId xmlns:a16="http://schemas.microsoft.com/office/drawing/2014/main" id="{B2054B6B-D4D8-4F9D-95E9-BD38CFB217B4}"/>
              </a:ext>
            </a:extLst>
          </p:cNvPr>
          <p:cNvSpPr>
            <a:spLocks noGrp="1"/>
          </p:cNvSpPr>
          <p:nvPr>
            <p:ph idx="1"/>
          </p:nvPr>
        </p:nvSpPr>
        <p:spPr>
          <a:xfrm>
            <a:off x="838200" y="1825625"/>
            <a:ext cx="10515600" cy="4266553"/>
          </a:xfrm>
          <a:prstGeom prst="rect">
            <a:avLst/>
          </a:prstGeom>
        </p:spPr>
        <p:txBody>
          <a:bodyPr>
            <a:spAutoFit/>
          </a:bodyPr>
          <a:lstStyle/>
          <a:p>
            <a:pPr algn="justLow" rtl="1">
              <a:lnSpc>
                <a:spcPct val="200000"/>
              </a:lnSpc>
            </a:pPr>
            <a:r>
              <a:rPr lang="fa-IR" sz="3500" dirty="0">
                <a:cs typeface="B Nazanin" panose="00000400000000000000" pitchFamily="2" charset="-78"/>
              </a:rPr>
              <a:t>یکی از دوستان من در پایان اولین جلسه آموزشی که برای مخاطبین خود اجرا می کرد یک لیوان که عکس خود مشتری روی آن چاپ شده بود را به تک تک آنها می داد. باید می بودید و شگفت زدگی مشتری های او را در زمان دریافت این کادوی بسیار ارزان ولی با ارزش و ماندگار می دیدید.</a:t>
            </a:r>
            <a:endParaRPr lang="en-US" sz="3500" dirty="0">
              <a:cs typeface="B Nazanin" panose="00000400000000000000" pitchFamily="2" charset="-78"/>
            </a:endParaRPr>
          </a:p>
        </p:txBody>
      </p:sp>
    </p:spTree>
    <p:extLst>
      <p:ext uri="{BB962C8B-B14F-4D97-AF65-F5344CB8AC3E}">
        <p14:creationId xmlns:p14="http://schemas.microsoft.com/office/powerpoint/2010/main" val="74013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94E5E7-4E09-401F-B646-21CDA6F4D304}"/>
              </a:ext>
            </a:extLst>
          </p:cNvPr>
          <p:cNvPicPr>
            <a:picLocks noChangeAspect="1"/>
          </p:cNvPicPr>
          <p:nvPr/>
        </p:nvPicPr>
        <p:blipFill rotWithShape="1">
          <a:blip r:embed="rId2">
            <a:extLst>
              <a:ext uri="{28A0092B-C50C-407E-A947-70E740481C1C}">
                <a14:useLocalDpi xmlns:a14="http://schemas.microsoft.com/office/drawing/2010/main" val="0"/>
              </a:ext>
            </a:extLst>
          </a:blip>
          <a:srcRect t="7917"/>
          <a:stretch/>
        </p:blipFill>
        <p:spPr>
          <a:xfrm>
            <a:off x="4349511" y="1"/>
            <a:ext cx="4685221" cy="6858000"/>
          </a:xfrm>
          <a:prstGeom prst="rect">
            <a:avLst/>
          </a:prstGeom>
        </p:spPr>
      </p:pic>
      <p:sp>
        <p:nvSpPr>
          <p:cNvPr id="5" name="Rectangle 4">
            <a:extLst>
              <a:ext uri="{FF2B5EF4-FFF2-40B4-BE49-F238E27FC236}">
                <a16:creationId xmlns:a16="http://schemas.microsoft.com/office/drawing/2014/main" id="{0E4A4F1F-3887-403D-9F73-9F5450B30235}"/>
              </a:ext>
            </a:extLst>
          </p:cNvPr>
          <p:cNvSpPr/>
          <p:nvPr/>
        </p:nvSpPr>
        <p:spPr>
          <a:xfrm>
            <a:off x="5520547" y="2200538"/>
            <a:ext cx="2122697" cy="477054"/>
          </a:xfrm>
          <a:prstGeom prst="rect">
            <a:avLst/>
          </a:prstGeom>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fa-IR" sz="2500" dirty="0">
                <a:ln w="0"/>
                <a:effectLst>
                  <a:outerShdw blurRad="38100" dist="19050" dir="2700000" algn="tl" rotWithShape="0">
                    <a:schemeClr val="dk1">
                      <a:alpha val="40000"/>
                    </a:schemeClr>
                  </a:outerShdw>
                </a:effectLst>
                <a:cs typeface="B Yekan" panose="00000400000000000000" pitchFamily="2" charset="-78"/>
              </a:rPr>
              <a:t>برای ارتباط با من</a:t>
            </a:r>
            <a:endParaRPr lang="en-US" sz="2500" b="0" cap="none" spc="0" dirty="0">
              <a:ln w="0"/>
              <a:solidFill>
                <a:schemeClr val="tx1"/>
              </a:solidFill>
              <a:effectLst>
                <a:outerShdw blurRad="38100" dist="19050" dir="2700000" algn="tl" rotWithShape="0">
                  <a:schemeClr val="dk1">
                    <a:alpha val="40000"/>
                  </a:schemeClr>
                </a:outerShdw>
              </a:effectLst>
              <a:cs typeface="B Yekan" panose="00000400000000000000" pitchFamily="2" charset="-78"/>
            </a:endParaRPr>
          </a:p>
        </p:txBody>
      </p:sp>
    </p:spTree>
    <p:extLst>
      <p:ext uri="{BB962C8B-B14F-4D97-AF65-F5344CB8AC3E}">
        <p14:creationId xmlns:p14="http://schemas.microsoft.com/office/powerpoint/2010/main" val="245683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8B37-A32C-48DA-AD03-4454FA716A82}"/>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pPr algn="r" rtl="1"/>
            <a:r>
              <a:rPr lang="fa-IR" dirty="0">
                <a:cs typeface="B Yekan" panose="00000400000000000000" pitchFamily="2" charset="-78"/>
              </a:rPr>
              <a:t>نکات مهم </a:t>
            </a:r>
            <a:endParaRPr lang="en-US" dirty="0">
              <a:cs typeface="B Yekan" panose="00000400000000000000" pitchFamily="2" charset="-78"/>
            </a:endParaRPr>
          </a:p>
        </p:txBody>
      </p:sp>
      <p:sp>
        <p:nvSpPr>
          <p:cNvPr id="4" name="Rectangle 2">
            <a:extLst>
              <a:ext uri="{FF2B5EF4-FFF2-40B4-BE49-F238E27FC236}">
                <a16:creationId xmlns:a16="http://schemas.microsoft.com/office/drawing/2014/main" id="{B6A4D386-6C19-4CF5-8C8E-D92DF9D2C61D}"/>
              </a:ext>
            </a:extLst>
          </p:cNvPr>
          <p:cNvSpPr>
            <a:spLocks noGrp="1" noRot="1" noChangeArrowheads="1"/>
          </p:cNvSpPr>
          <p:nvPr>
            <p:ph idx="1"/>
          </p:nvPr>
        </p:nvSpPr>
        <p:spPr>
          <a:xfrm>
            <a:off x="578644" y="1825625"/>
            <a:ext cx="10775156" cy="4351338"/>
          </a:xfrm>
        </p:spPr>
        <p:style>
          <a:lnRef idx="1">
            <a:schemeClr val="accent5"/>
          </a:lnRef>
          <a:fillRef idx="2">
            <a:schemeClr val="accent5"/>
          </a:fillRef>
          <a:effectRef idx="1">
            <a:schemeClr val="accent5"/>
          </a:effectRef>
          <a:fontRef idx="minor">
            <a:schemeClr val="dk1"/>
          </a:fontRef>
        </p:style>
        <p:txBody>
          <a:bodyPr/>
          <a:lstStyle/>
          <a:p>
            <a:pPr algn="r" rtl="1" eaLnBrk="1" hangingPunct="1">
              <a:lnSpc>
                <a:spcPts val="5000"/>
              </a:lnSpc>
              <a:defRPr/>
            </a:pPr>
            <a:r>
              <a:rPr lang="en-US" sz="3500" b="1" dirty="0">
                <a:solidFill>
                  <a:schemeClr val="tx1">
                    <a:lumMod val="95000"/>
                    <a:lumOff val="5000"/>
                  </a:schemeClr>
                </a:solidFill>
                <a:cs typeface="B Nazanin" panose="00000400000000000000" pitchFamily="2" charset="-78"/>
              </a:rPr>
              <a:t> </a:t>
            </a:r>
            <a:r>
              <a:rPr lang="fa-IR" sz="3500" b="1" dirty="0">
                <a:solidFill>
                  <a:schemeClr val="tx1">
                    <a:lumMod val="95000"/>
                    <a:lumOff val="5000"/>
                  </a:schemeClr>
                </a:solidFill>
                <a:cs typeface="B Nazanin" panose="00000400000000000000" pitchFamily="2" charset="-78"/>
              </a:rPr>
              <a:t>هر مشتري ناراضي، عدم رضايت خود را به 9 نفر و هر مشتري راضـي  رضـايت خود را فقط به 5 نفر ديگر منتقل مي كند. </a:t>
            </a:r>
          </a:p>
          <a:p>
            <a:pPr marL="0" indent="0" algn="r" rtl="1" eaLnBrk="1" hangingPunct="1">
              <a:lnSpc>
                <a:spcPts val="5000"/>
              </a:lnSpc>
              <a:buNone/>
              <a:defRPr/>
            </a:pPr>
            <a:r>
              <a:rPr lang="fa-IR" sz="3500" b="1" dirty="0">
                <a:solidFill>
                  <a:schemeClr val="tx1">
                    <a:lumMod val="95000"/>
                    <a:lumOff val="5000"/>
                  </a:schemeClr>
                </a:solidFill>
                <a:cs typeface="B Nazanin" panose="00000400000000000000" pitchFamily="2" charset="-78"/>
              </a:rPr>
              <a:t> </a:t>
            </a:r>
            <a:br>
              <a:rPr lang="fa-IR" sz="3500" b="1" dirty="0">
                <a:solidFill>
                  <a:schemeClr val="tx1">
                    <a:lumMod val="95000"/>
                    <a:lumOff val="5000"/>
                  </a:schemeClr>
                </a:solidFill>
                <a:cs typeface="B Nazanin" panose="00000400000000000000" pitchFamily="2" charset="-78"/>
              </a:rPr>
            </a:br>
            <a:r>
              <a:rPr lang="fa-IR" sz="3500" b="1" dirty="0">
                <a:solidFill>
                  <a:schemeClr val="tx1">
                    <a:lumMod val="95000"/>
                    <a:lumOff val="5000"/>
                  </a:schemeClr>
                </a:solidFill>
                <a:cs typeface="B Nazanin" panose="00000400000000000000" pitchFamily="2" charset="-78"/>
              </a:rPr>
              <a:t>در صـورت افـزايش 5% در هـزينه هاي حفظ مشتري ( خدمـات، ارتباطات، مشتري مداري، رضايت مشتري ) سود آوري سازمان 25% افزايش مي يابد.</a:t>
            </a:r>
            <a:r>
              <a:rPr lang="fa-IR" sz="3000" b="1" dirty="0">
                <a:solidFill>
                  <a:schemeClr val="tx1">
                    <a:lumMod val="95000"/>
                    <a:lumOff val="5000"/>
                  </a:schemeClr>
                </a:solidFill>
                <a:cs typeface="B Nazanin" panose="00000400000000000000" pitchFamily="2" charset="-78"/>
              </a:rPr>
              <a:t> </a:t>
            </a:r>
            <a:endParaRPr lang="en-US" sz="3000" b="1" u="sng"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36133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8B37-A32C-48DA-AD03-4454FA716A82}"/>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pPr algn="r" rtl="1"/>
            <a:r>
              <a:rPr lang="fa-IR" dirty="0">
                <a:cs typeface="B Yekan" panose="00000400000000000000" pitchFamily="2" charset="-78"/>
              </a:rPr>
              <a:t>نکات مهم </a:t>
            </a:r>
            <a:endParaRPr lang="en-US" dirty="0">
              <a:cs typeface="B Yekan" panose="00000400000000000000" pitchFamily="2" charset="-78"/>
            </a:endParaRPr>
          </a:p>
        </p:txBody>
      </p:sp>
      <p:sp>
        <p:nvSpPr>
          <p:cNvPr id="4" name="Rectangle 2">
            <a:extLst>
              <a:ext uri="{FF2B5EF4-FFF2-40B4-BE49-F238E27FC236}">
                <a16:creationId xmlns:a16="http://schemas.microsoft.com/office/drawing/2014/main" id="{B6A4D386-6C19-4CF5-8C8E-D92DF9D2C61D}"/>
              </a:ext>
            </a:extLst>
          </p:cNvPr>
          <p:cNvSpPr>
            <a:spLocks noGrp="1" noRot="1" noChangeArrowheads="1"/>
          </p:cNvSpPr>
          <p:nvPr>
            <p:ph idx="1"/>
          </p:nvPr>
        </p:nvSpPr>
        <p:spPr>
          <a:xfrm>
            <a:off x="578644" y="1825625"/>
            <a:ext cx="10775156" cy="4351338"/>
          </a:xfrm>
        </p:spPr>
        <p:style>
          <a:lnRef idx="1">
            <a:schemeClr val="accent5"/>
          </a:lnRef>
          <a:fillRef idx="2">
            <a:schemeClr val="accent5"/>
          </a:fillRef>
          <a:effectRef idx="1">
            <a:schemeClr val="accent5"/>
          </a:effectRef>
          <a:fontRef idx="minor">
            <a:schemeClr val="dk1"/>
          </a:fontRef>
        </p:style>
        <p:txBody>
          <a:bodyPr/>
          <a:lstStyle/>
          <a:p>
            <a:pPr algn="r" rtl="1">
              <a:lnSpc>
                <a:spcPts val="5000"/>
              </a:lnSpc>
              <a:defRPr/>
            </a:pPr>
            <a:r>
              <a:rPr lang="en-US" sz="4000" b="1" dirty="0">
                <a:solidFill>
                  <a:schemeClr val="tx1">
                    <a:lumMod val="95000"/>
                    <a:lumOff val="5000"/>
                  </a:schemeClr>
                </a:solidFill>
                <a:cs typeface="B Nazanin" panose="00000400000000000000" pitchFamily="2" charset="-78"/>
              </a:rPr>
              <a:t> </a:t>
            </a:r>
            <a:r>
              <a:rPr lang="fa-IR" sz="4000" dirty="0">
                <a:cs typeface="B Nazanin" panose="00000400000000000000" pitchFamily="2" charset="-78"/>
              </a:rPr>
              <a:t>افزایش ٪۵ در نرخ حفظ و نگهداری مشتری موجب افزایش ٪۲۵ تا ٪۹۵ در میزان سودآوری کسب و کار شما می شود.</a:t>
            </a:r>
            <a:endParaRPr lang="en-US" sz="4000" dirty="0">
              <a:cs typeface="B Nazanin" panose="00000400000000000000" pitchFamily="2" charset="-78"/>
            </a:endParaRPr>
          </a:p>
          <a:p>
            <a:pPr algn="r" rtl="1" eaLnBrk="1" hangingPunct="1">
              <a:lnSpc>
                <a:spcPts val="5000"/>
              </a:lnSpc>
              <a:defRPr/>
            </a:pPr>
            <a:endParaRPr lang="en-US" sz="3000" b="1" u="sng" dirty="0">
              <a:solidFill>
                <a:schemeClr val="tx1">
                  <a:lumMod val="95000"/>
                  <a:lumOff val="5000"/>
                </a:schemeClr>
              </a:solidFill>
              <a:cs typeface="B Nazanin" panose="00000400000000000000" pitchFamily="2" charset="-78"/>
            </a:endParaRPr>
          </a:p>
          <a:p>
            <a:pPr algn="r" rtl="1" eaLnBrk="1" hangingPunct="1">
              <a:lnSpc>
                <a:spcPts val="5000"/>
              </a:lnSpc>
              <a:defRPr/>
            </a:pPr>
            <a:endParaRPr lang="en-US" sz="3000" b="1" u="sng"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194741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42A9-8EB9-4973-88C0-A824EB02741E}"/>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rtl="1"/>
            <a:r>
              <a:rPr lang="fa-IR" dirty="0">
                <a:cs typeface="B Yekan" panose="00000400000000000000" pitchFamily="2" charset="-78"/>
              </a:rPr>
              <a:t>مدیریت ارتباط با مشتری </a:t>
            </a:r>
            <a:r>
              <a:rPr lang="en-US" sz="2700" dirty="0">
                <a:cs typeface="B Yekan" panose="00000400000000000000" pitchFamily="2" charset="-78"/>
              </a:rPr>
              <a:t>Costumer Relationship Management </a:t>
            </a:r>
          </a:p>
        </p:txBody>
      </p:sp>
      <p:pic>
        <p:nvPicPr>
          <p:cNvPr id="4" name="Content Placeholder 3">
            <a:extLst>
              <a:ext uri="{FF2B5EF4-FFF2-40B4-BE49-F238E27FC236}">
                <a16:creationId xmlns:a16="http://schemas.microsoft.com/office/drawing/2014/main" id="{4F311141-0BDC-4A29-BE78-7D1102A3926D}"/>
              </a:ext>
            </a:extLst>
          </p:cNvPr>
          <p:cNvPicPr>
            <a:picLocks noGrp="1" noChangeAspect="1"/>
          </p:cNvPicPr>
          <p:nvPr>
            <p:ph idx="1"/>
          </p:nvPr>
        </p:nvPicPr>
        <p:blipFill>
          <a:blip r:embed="rId2"/>
          <a:stretch>
            <a:fillRect/>
          </a:stretch>
        </p:blipFill>
        <p:spPr>
          <a:xfrm>
            <a:off x="2212527" y="4400550"/>
            <a:ext cx="2994920" cy="2331922"/>
          </a:xfrm>
          <a:prstGeom prst="rect">
            <a:avLst/>
          </a:prstGeom>
        </p:spPr>
      </p:pic>
      <p:sp>
        <p:nvSpPr>
          <p:cNvPr id="5" name="Thought Bubble: Cloud 4">
            <a:extLst>
              <a:ext uri="{FF2B5EF4-FFF2-40B4-BE49-F238E27FC236}">
                <a16:creationId xmlns:a16="http://schemas.microsoft.com/office/drawing/2014/main" id="{D11D13F8-C119-4874-8554-DD10D5C7E724}"/>
              </a:ext>
            </a:extLst>
          </p:cNvPr>
          <p:cNvSpPr/>
          <p:nvPr/>
        </p:nvSpPr>
        <p:spPr>
          <a:xfrm>
            <a:off x="2707134" y="1957387"/>
            <a:ext cx="6708329" cy="24431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500" dirty="0">
                <a:cs typeface="B Yekan" panose="00000400000000000000" pitchFamily="2" charset="-78"/>
              </a:rPr>
              <a:t>در هر کسب و کاری باید بدنبال ایجاد و نگه داشتن مشتری باشیم. </a:t>
            </a:r>
            <a:endParaRPr lang="en-US" sz="3500" dirty="0">
              <a:cs typeface="B Yekan" panose="00000400000000000000" pitchFamily="2" charset="-78"/>
            </a:endParaRPr>
          </a:p>
        </p:txBody>
      </p:sp>
    </p:spTree>
    <p:extLst>
      <p:ext uri="{BB962C8B-B14F-4D97-AF65-F5344CB8AC3E}">
        <p14:creationId xmlns:p14="http://schemas.microsoft.com/office/powerpoint/2010/main" val="19566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C2779B-3ECE-419B-895E-D17B63606367}"/>
              </a:ext>
            </a:extLst>
          </p:cNvPr>
          <p:cNvPicPr>
            <a:picLocks noChangeAspect="1"/>
          </p:cNvPicPr>
          <p:nvPr/>
        </p:nvPicPr>
        <p:blipFill>
          <a:blip r:embed="rId2"/>
          <a:stretch>
            <a:fillRect/>
          </a:stretch>
        </p:blipFill>
        <p:spPr>
          <a:xfrm>
            <a:off x="2468296" y="3064545"/>
            <a:ext cx="2975241" cy="3443566"/>
          </a:xfrm>
          <a:prstGeom prst="rect">
            <a:avLst/>
          </a:prstGeom>
        </p:spPr>
      </p:pic>
      <p:sp>
        <p:nvSpPr>
          <p:cNvPr id="5" name="Thought Bubble: Cloud 4">
            <a:extLst>
              <a:ext uri="{FF2B5EF4-FFF2-40B4-BE49-F238E27FC236}">
                <a16:creationId xmlns:a16="http://schemas.microsoft.com/office/drawing/2014/main" id="{8928A4C7-DA12-4D4F-9CE4-62ACB7CCC976}"/>
              </a:ext>
            </a:extLst>
          </p:cNvPr>
          <p:cNvSpPr/>
          <p:nvPr/>
        </p:nvSpPr>
        <p:spPr>
          <a:xfrm>
            <a:off x="3955916" y="428624"/>
            <a:ext cx="7921045" cy="24431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600" dirty="0">
                <a:cs typeface="B Yekan" panose="00000400000000000000" pitchFamily="2" charset="-78"/>
              </a:rPr>
              <a:t>مدیریت ارتباط با مشتری، راهی برای تشخیص و تعیین هویت مشتریان، جذب و نگهداری آنان است</a:t>
            </a:r>
            <a:endParaRPr lang="en-US" sz="3500" dirty="0">
              <a:cs typeface="B Yekan" panose="00000400000000000000" pitchFamily="2" charset="-78"/>
            </a:endParaRPr>
          </a:p>
        </p:txBody>
      </p:sp>
    </p:spTree>
    <p:extLst>
      <p:ext uri="{BB962C8B-B14F-4D97-AF65-F5344CB8AC3E}">
        <p14:creationId xmlns:p14="http://schemas.microsoft.com/office/powerpoint/2010/main" val="29134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E486B8-C27D-467E-919A-5F1502F10314}"/>
              </a:ext>
            </a:extLst>
          </p:cNvPr>
          <p:cNvSpPr/>
          <p:nvPr/>
        </p:nvSpPr>
        <p:spPr>
          <a:xfrm>
            <a:off x="1830793" y="1020305"/>
            <a:ext cx="8287525" cy="534377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1">
              <a:lnSpc>
                <a:spcPct val="200000"/>
              </a:lnSpc>
            </a:pPr>
            <a:r>
              <a:rPr lang="fa-IR" sz="3500" dirty="0">
                <a:cs typeface="B Nazanin" panose="00000400000000000000" pitchFamily="2" charset="-78"/>
              </a:rPr>
              <a:t>در این رابطه باید به گفته شِپ هِیکِن</a:t>
            </a:r>
            <a:r>
              <a:rPr lang="en-US" sz="3500" dirty="0">
                <a:cs typeface="B Nazanin" panose="00000400000000000000" pitchFamily="2" charset="-78"/>
              </a:rPr>
              <a:t>، </a:t>
            </a:r>
            <a:r>
              <a:rPr lang="fa-IR" sz="3500" dirty="0">
                <a:cs typeface="B Nazanin" panose="00000400000000000000" pitchFamily="2" charset="-78"/>
              </a:rPr>
              <a:t>کارشناس در حوزه خدمات مشتریان توجه کنید که می گوید: تفاوت بسیار زیادی بین مشتریان راضی و مشتریان وفادار وجود دارد. در واقع رضایت یک رتبه بندی است و وفاداری یک احساس است.</a:t>
            </a:r>
            <a:endParaRPr lang="en-US" sz="3500" dirty="0">
              <a:cs typeface="B Nazanin" panose="00000400000000000000" pitchFamily="2" charset="-78"/>
            </a:endParaRPr>
          </a:p>
        </p:txBody>
      </p:sp>
    </p:spTree>
    <p:extLst>
      <p:ext uri="{BB962C8B-B14F-4D97-AF65-F5344CB8AC3E}">
        <p14:creationId xmlns:p14="http://schemas.microsoft.com/office/powerpoint/2010/main" val="422834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8B37-A32C-48DA-AD03-4454FA716A82}"/>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r" rtl="1"/>
            <a:r>
              <a:rPr lang="fa-IR" dirty="0">
                <a:cs typeface="B Yekan" panose="00000400000000000000" pitchFamily="2" charset="-78"/>
              </a:rPr>
              <a:t>برخورد با مشتری </a:t>
            </a:r>
            <a:endParaRPr lang="en-US" dirty="0">
              <a:cs typeface="B Yekan" panose="00000400000000000000" pitchFamily="2" charset="-78"/>
            </a:endParaRPr>
          </a:p>
        </p:txBody>
      </p:sp>
      <p:sp>
        <p:nvSpPr>
          <p:cNvPr id="3" name="Content Placeholder 2">
            <a:extLst>
              <a:ext uri="{FF2B5EF4-FFF2-40B4-BE49-F238E27FC236}">
                <a16:creationId xmlns:a16="http://schemas.microsoft.com/office/drawing/2014/main" id="{6A1F373C-6495-4C55-BDBE-04FEF655E5D6}"/>
              </a:ext>
            </a:extLst>
          </p:cNvPr>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r" rtl="1"/>
            <a:r>
              <a:rPr lang="fa-IR" sz="4000" dirty="0">
                <a:cs typeface="B Nazanin" panose="00000400000000000000" pitchFamily="2" charset="-78"/>
              </a:rPr>
              <a:t>قرار نیست در اولین برخوردی که مشتری با شما دارد، یک معامله جوش بخورد اما شما می توانید یک مکانیسم ارتباطی با او برقرار کنید</a:t>
            </a:r>
            <a:r>
              <a:rPr lang="en-US" sz="4000" dirty="0">
                <a:cs typeface="B Nazanin" panose="00000400000000000000" pitchFamily="2" charset="-78"/>
              </a:rPr>
              <a:t>.</a:t>
            </a:r>
            <a:endParaRPr lang="fa-IR" sz="4000" dirty="0">
              <a:cs typeface="B Nazanin" panose="00000400000000000000" pitchFamily="2" charset="-78"/>
            </a:endParaRPr>
          </a:p>
          <a:p>
            <a:pPr algn="r" rtl="1"/>
            <a:endParaRPr lang="en-US" sz="4000" dirty="0">
              <a:cs typeface="B Nazanin" panose="00000400000000000000" pitchFamily="2" charset="-78"/>
            </a:endParaRPr>
          </a:p>
          <a:p>
            <a:pPr algn="r" rtl="1"/>
            <a:r>
              <a:rPr lang="fa-IR" sz="4000" dirty="0">
                <a:cs typeface="B Nazanin" panose="00000400000000000000" pitchFamily="2" charset="-78"/>
              </a:rPr>
              <a:t>از همان آغاز ارتباط، شکل گرفتن این ارتباط را جشن بگیرید</a:t>
            </a:r>
            <a:endParaRPr lang="en-US" sz="4000" dirty="0">
              <a:cs typeface="B Nazanin" panose="00000400000000000000" pitchFamily="2" charset="-78"/>
            </a:endParaRPr>
          </a:p>
          <a:p>
            <a:pPr algn="r" rtl="1"/>
            <a:endParaRPr lang="en-US" sz="4000" dirty="0">
              <a:cs typeface="B Nazanin" panose="00000400000000000000" pitchFamily="2" charset="-78"/>
            </a:endParaRPr>
          </a:p>
        </p:txBody>
      </p:sp>
    </p:spTree>
    <p:extLst>
      <p:ext uri="{BB962C8B-B14F-4D97-AF65-F5344CB8AC3E}">
        <p14:creationId xmlns:p14="http://schemas.microsoft.com/office/powerpoint/2010/main" val="57860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8B37-A32C-48DA-AD03-4454FA716A82}"/>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r" rtl="1"/>
            <a:r>
              <a:rPr lang="fa-IR" dirty="0">
                <a:cs typeface="B Yekan" panose="00000400000000000000" pitchFamily="2" charset="-78"/>
              </a:rPr>
              <a:t>برخورد با مشتری </a:t>
            </a:r>
            <a:endParaRPr lang="en-US" dirty="0">
              <a:cs typeface="B Yekan" panose="00000400000000000000" pitchFamily="2" charset="-78"/>
            </a:endParaRPr>
          </a:p>
        </p:txBody>
      </p:sp>
      <p:sp>
        <p:nvSpPr>
          <p:cNvPr id="3" name="Content Placeholder 2">
            <a:extLst>
              <a:ext uri="{FF2B5EF4-FFF2-40B4-BE49-F238E27FC236}">
                <a16:creationId xmlns:a16="http://schemas.microsoft.com/office/drawing/2014/main" id="{6A1F373C-6495-4C55-BDBE-04FEF655E5D6}"/>
              </a:ext>
            </a:extLst>
          </p:cNvPr>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r" rtl="1"/>
            <a:r>
              <a:rPr lang="fa-IR" sz="4000" dirty="0">
                <a:cs typeface="B Nazanin" panose="00000400000000000000" pitchFamily="2" charset="-78"/>
              </a:rPr>
              <a:t>حتما به جای تخفیف مزایای خرید را برای مشتری تشریح کنید.</a:t>
            </a:r>
          </a:p>
          <a:p>
            <a:pPr algn="r" rtl="1"/>
            <a:r>
              <a:rPr lang="fa-IR" sz="4000" dirty="0">
                <a:cs typeface="B Nazanin" panose="00000400000000000000" pitchFamily="2" charset="-78"/>
              </a:rPr>
              <a:t>ظاهر آراسته </a:t>
            </a:r>
          </a:p>
          <a:p>
            <a:pPr algn="r" rtl="1"/>
            <a:r>
              <a:rPr lang="fa-IR" sz="4000" dirty="0">
                <a:cs typeface="B Nazanin" panose="00000400000000000000" pitchFamily="2" charset="-78"/>
              </a:rPr>
              <a:t>صادق باشید و رفتاری که خودتان نمی پسندید برای دیگری هم انجام ندهید. </a:t>
            </a:r>
          </a:p>
          <a:p>
            <a:pPr algn="r" rtl="1"/>
            <a:r>
              <a:rPr lang="fa-IR" sz="4000" dirty="0">
                <a:cs typeface="B Nazanin" panose="00000400000000000000" pitchFamily="2" charset="-78"/>
              </a:rPr>
              <a:t>جذاب باشید</a:t>
            </a:r>
          </a:p>
          <a:p>
            <a:pPr algn="r" rtl="1"/>
            <a:r>
              <a:rPr lang="fa-IR" sz="4000" dirty="0">
                <a:cs typeface="B Nazanin" panose="00000400000000000000" pitchFamily="2" charset="-78"/>
              </a:rPr>
              <a:t>راحت صحبت کنید.  </a:t>
            </a:r>
          </a:p>
          <a:p>
            <a:pPr algn="r" rtl="1"/>
            <a:endParaRPr lang="fa-IR" sz="4000" dirty="0">
              <a:cs typeface="B Nazanin" panose="00000400000000000000" pitchFamily="2" charset="-78"/>
            </a:endParaRPr>
          </a:p>
          <a:p>
            <a:pPr algn="r" rtl="1"/>
            <a:endParaRPr lang="en-US" sz="4000" dirty="0">
              <a:cs typeface="B Nazanin" panose="00000400000000000000" pitchFamily="2" charset="-78"/>
            </a:endParaRPr>
          </a:p>
        </p:txBody>
      </p:sp>
    </p:spTree>
    <p:extLst>
      <p:ext uri="{BB962C8B-B14F-4D97-AF65-F5344CB8AC3E}">
        <p14:creationId xmlns:p14="http://schemas.microsoft.com/office/powerpoint/2010/main" val="1372128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459</Words>
  <Application>Microsoft Office PowerPoint</Application>
  <PresentationFormat>Widescreen</PresentationFormat>
  <Paragraphs>41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مشتری مداری </vt:lpstr>
      <vt:lpstr>هدف من در کسب و کار  </vt:lpstr>
      <vt:lpstr>نکات مهم </vt:lpstr>
      <vt:lpstr>نکات مهم </vt:lpstr>
      <vt:lpstr>مدیریت ارتباط با مشتری Costumer Relationship Management </vt:lpstr>
      <vt:lpstr>PowerPoint Presentation</vt:lpstr>
      <vt:lpstr>PowerPoint Presentation</vt:lpstr>
      <vt:lpstr>برخورد با مشتری </vt:lpstr>
      <vt:lpstr>برخورد با مشتری </vt:lpstr>
      <vt:lpstr>برخورد با مشتری </vt:lpstr>
      <vt:lpstr>برخورد با مشتری </vt:lpstr>
      <vt:lpstr>PowerPoint Presentation</vt:lpstr>
      <vt:lpstr>از شبکه های اجتماعی بهره بگیرید </vt:lpstr>
      <vt:lpstr>از ایمیل استفاده کنید</vt:lpstr>
      <vt:lpstr>PowerPoint Presentation</vt:lpstr>
      <vt:lpstr>PowerPoint Presentation</vt:lpstr>
      <vt:lpstr>ارائه خدمت به مشتری </vt:lpstr>
      <vt:lpstr>کدام را انتخاب می کنید ؟ </vt:lpstr>
      <vt:lpstr>PowerPoint Presentation</vt:lpstr>
      <vt:lpstr>لحظه آخر سورپرایز فراموش نشود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مشتری مداری </dc:title>
  <dc:creator>Emad Salehi</dc:creator>
  <cp:lastModifiedBy>Emad Salehi</cp:lastModifiedBy>
  <cp:revision>18</cp:revision>
  <dcterms:created xsi:type="dcterms:W3CDTF">2019-10-02T18:31:44Z</dcterms:created>
  <dcterms:modified xsi:type="dcterms:W3CDTF">2019-11-02T06:52:33Z</dcterms:modified>
</cp:coreProperties>
</file>